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handoutMasterIdLst>
    <p:handoutMasterId r:id="rId25"/>
  </p:handoutMasterIdLst>
  <p:sldIdLst>
    <p:sldId id="292" r:id="rId2"/>
    <p:sldId id="735" r:id="rId3"/>
    <p:sldId id="710" r:id="rId4"/>
    <p:sldId id="711" r:id="rId5"/>
    <p:sldId id="734" r:id="rId6"/>
    <p:sldId id="712" r:id="rId7"/>
    <p:sldId id="737" r:id="rId8"/>
    <p:sldId id="738" r:id="rId9"/>
    <p:sldId id="724" r:id="rId10"/>
    <p:sldId id="726" r:id="rId11"/>
    <p:sldId id="736" r:id="rId12"/>
    <p:sldId id="728" r:id="rId13"/>
    <p:sldId id="286" r:id="rId14"/>
    <p:sldId id="739" r:id="rId15"/>
    <p:sldId id="744" r:id="rId16"/>
    <p:sldId id="743" r:id="rId17"/>
    <p:sldId id="740" r:id="rId18"/>
    <p:sldId id="741" r:id="rId19"/>
    <p:sldId id="733" r:id="rId20"/>
    <p:sldId id="742" r:id="rId21"/>
    <p:sldId id="722" r:id="rId22"/>
    <p:sldId id="715" r:id="rId23"/>
  </p:sldIdLst>
  <p:sldSz cx="12192000" cy="6858000"/>
  <p:notesSz cx="6858000" cy="9144000"/>
  <p:defaultText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19F32E-4722-4200-A3B6-79ECFA343C48}" v="102" dt="2022-11-02T00:50:30.5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53"/>
    <p:restoredTop sz="95033" autoAdjust="0"/>
  </p:normalViewPr>
  <p:slideViewPr>
    <p:cSldViewPr snapToGrid="0" snapToObjects="1">
      <p:cViewPr varScale="1">
        <p:scale>
          <a:sx n="82" d="100"/>
          <a:sy n="82" d="100"/>
        </p:scale>
        <p:origin x="197" y="72"/>
      </p:cViewPr>
      <p:guideLst/>
    </p:cSldViewPr>
  </p:slideViewPr>
  <p:notesTextViewPr>
    <p:cViewPr>
      <p:scale>
        <a:sx n="1" d="1"/>
        <a:sy n="1" d="1"/>
      </p:scale>
      <p:origin x="0" y="0"/>
    </p:cViewPr>
  </p:notesTextViewPr>
  <p:notesViewPr>
    <p:cSldViewPr snapToGrid="0" snapToObjects="1">
      <p:cViewPr varScale="1">
        <p:scale>
          <a:sx n="57" d="100"/>
          <a:sy n="57" d="100"/>
        </p:scale>
        <p:origin x="3259"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ANDRE B BARRETO" userId="734048d45b8f99b5" providerId="LiveId" clId="{3819F32E-4722-4200-A3B6-79ECFA343C48}"/>
    <pc:docChg chg="undo custSel addSld delSld modSld sldOrd">
      <pc:chgData name="ALEXANDRE B BARRETO" userId="734048d45b8f99b5" providerId="LiveId" clId="{3819F32E-4722-4200-A3B6-79ECFA343C48}" dt="2022-11-02T00:50:30.552" v="690" actId="20577"/>
      <pc:docMkLst>
        <pc:docMk/>
      </pc:docMkLst>
      <pc:sldChg chg="ord">
        <pc:chgData name="ALEXANDRE B BARRETO" userId="734048d45b8f99b5" providerId="LiveId" clId="{3819F32E-4722-4200-A3B6-79ECFA343C48}" dt="2022-11-02T00:31:19.029" v="197"/>
        <pc:sldMkLst>
          <pc:docMk/>
          <pc:sldMk cId="671213612" sldId="286"/>
        </pc:sldMkLst>
      </pc:sldChg>
      <pc:sldChg chg="del">
        <pc:chgData name="ALEXANDRE B BARRETO" userId="734048d45b8f99b5" providerId="LiveId" clId="{3819F32E-4722-4200-A3B6-79ECFA343C48}" dt="2022-11-02T00:15:13.881" v="0" actId="47"/>
        <pc:sldMkLst>
          <pc:docMk/>
          <pc:sldMk cId="4058459487" sldId="708"/>
        </pc:sldMkLst>
      </pc:sldChg>
      <pc:sldChg chg="del">
        <pc:chgData name="ALEXANDRE B BARRETO" userId="734048d45b8f99b5" providerId="LiveId" clId="{3819F32E-4722-4200-A3B6-79ECFA343C48}" dt="2022-11-02T00:15:31.630" v="1" actId="47"/>
        <pc:sldMkLst>
          <pc:docMk/>
          <pc:sldMk cId="357474760" sldId="709"/>
        </pc:sldMkLst>
      </pc:sldChg>
      <pc:sldChg chg="ord">
        <pc:chgData name="ALEXANDRE B BARRETO" userId="734048d45b8f99b5" providerId="LiveId" clId="{3819F32E-4722-4200-A3B6-79ECFA343C48}" dt="2022-11-02T00:21:34.856" v="112"/>
        <pc:sldMkLst>
          <pc:docMk/>
          <pc:sldMk cId="4102936005" sldId="710"/>
        </pc:sldMkLst>
      </pc:sldChg>
      <pc:sldChg chg="ord">
        <pc:chgData name="ALEXANDRE B BARRETO" userId="734048d45b8f99b5" providerId="LiveId" clId="{3819F32E-4722-4200-A3B6-79ECFA343C48}" dt="2022-11-02T00:21:41.937" v="114"/>
        <pc:sldMkLst>
          <pc:docMk/>
          <pc:sldMk cId="1934720748" sldId="711"/>
        </pc:sldMkLst>
      </pc:sldChg>
      <pc:sldChg chg="ord">
        <pc:chgData name="ALEXANDRE B BARRETO" userId="734048d45b8f99b5" providerId="LiveId" clId="{3819F32E-4722-4200-A3B6-79ECFA343C48}" dt="2022-11-02T00:28:29.033" v="165"/>
        <pc:sldMkLst>
          <pc:docMk/>
          <pc:sldMk cId="2726838427" sldId="712"/>
        </pc:sldMkLst>
      </pc:sldChg>
      <pc:sldChg chg="del">
        <pc:chgData name="ALEXANDRE B BARRETO" userId="734048d45b8f99b5" providerId="LiveId" clId="{3819F32E-4722-4200-A3B6-79ECFA343C48}" dt="2022-11-02T00:32:28.560" v="220" actId="47"/>
        <pc:sldMkLst>
          <pc:docMk/>
          <pc:sldMk cId="1659032662" sldId="714"/>
        </pc:sldMkLst>
      </pc:sldChg>
      <pc:sldChg chg="del">
        <pc:chgData name="ALEXANDRE B BARRETO" userId="734048d45b8f99b5" providerId="LiveId" clId="{3819F32E-4722-4200-A3B6-79ECFA343C48}" dt="2022-11-02T00:32:20.241" v="212" actId="47"/>
        <pc:sldMkLst>
          <pc:docMk/>
          <pc:sldMk cId="1820925269" sldId="717"/>
        </pc:sldMkLst>
      </pc:sldChg>
      <pc:sldChg chg="del">
        <pc:chgData name="ALEXANDRE B BARRETO" userId="734048d45b8f99b5" providerId="LiveId" clId="{3819F32E-4722-4200-A3B6-79ECFA343C48}" dt="2022-11-02T00:32:22.744" v="215" actId="47"/>
        <pc:sldMkLst>
          <pc:docMk/>
          <pc:sldMk cId="826700358" sldId="718"/>
        </pc:sldMkLst>
      </pc:sldChg>
      <pc:sldChg chg="add del">
        <pc:chgData name="ALEXANDRE B BARRETO" userId="734048d45b8f99b5" providerId="LiveId" clId="{3819F32E-4722-4200-A3B6-79ECFA343C48}" dt="2022-11-02T00:32:26.814" v="218" actId="47"/>
        <pc:sldMkLst>
          <pc:docMk/>
          <pc:sldMk cId="174886006" sldId="719"/>
        </pc:sldMkLst>
      </pc:sldChg>
      <pc:sldChg chg="del">
        <pc:chgData name="ALEXANDRE B BARRETO" userId="734048d45b8f99b5" providerId="LiveId" clId="{3819F32E-4722-4200-A3B6-79ECFA343C48}" dt="2022-11-02T00:32:27.892" v="219" actId="47"/>
        <pc:sldMkLst>
          <pc:docMk/>
          <pc:sldMk cId="410598260" sldId="720"/>
        </pc:sldMkLst>
      </pc:sldChg>
      <pc:sldChg chg="del">
        <pc:chgData name="ALEXANDRE B BARRETO" userId="734048d45b8f99b5" providerId="LiveId" clId="{3819F32E-4722-4200-A3B6-79ECFA343C48}" dt="2022-11-02T00:32:29.020" v="221" actId="47"/>
        <pc:sldMkLst>
          <pc:docMk/>
          <pc:sldMk cId="1436096966" sldId="721"/>
        </pc:sldMkLst>
      </pc:sldChg>
      <pc:sldChg chg="modSp mod">
        <pc:chgData name="ALEXANDRE B BARRETO" userId="734048d45b8f99b5" providerId="LiveId" clId="{3819F32E-4722-4200-A3B6-79ECFA343C48}" dt="2022-11-02T00:50:30.552" v="690" actId="20577"/>
        <pc:sldMkLst>
          <pc:docMk/>
          <pc:sldMk cId="1914060424" sldId="722"/>
        </pc:sldMkLst>
        <pc:spChg chg="mod">
          <ac:chgData name="ALEXANDRE B BARRETO" userId="734048d45b8f99b5" providerId="LiveId" clId="{3819F32E-4722-4200-A3B6-79ECFA343C48}" dt="2022-11-02T00:45:23.334" v="657" actId="20577"/>
          <ac:spMkLst>
            <pc:docMk/>
            <pc:sldMk cId="1914060424" sldId="722"/>
            <ac:spMk id="2" creationId="{72857012-9083-682D-6110-05893100E94C}"/>
          </ac:spMkLst>
        </pc:spChg>
        <pc:spChg chg="mod">
          <ac:chgData name="ALEXANDRE B BARRETO" userId="734048d45b8f99b5" providerId="LiveId" clId="{3819F32E-4722-4200-A3B6-79ECFA343C48}" dt="2022-11-02T00:50:30.552" v="690" actId="20577"/>
          <ac:spMkLst>
            <pc:docMk/>
            <pc:sldMk cId="1914060424" sldId="722"/>
            <ac:spMk id="3" creationId="{A5C7A39C-6172-4B07-9D93-B040E62FE0E1}"/>
          </ac:spMkLst>
        </pc:spChg>
      </pc:sldChg>
      <pc:sldChg chg="del">
        <pc:chgData name="ALEXANDRE B BARRETO" userId="734048d45b8f99b5" providerId="LiveId" clId="{3819F32E-4722-4200-A3B6-79ECFA343C48}" dt="2022-11-02T00:32:21.770" v="214" actId="47"/>
        <pc:sldMkLst>
          <pc:docMk/>
          <pc:sldMk cId="1241878933" sldId="723"/>
        </pc:sldMkLst>
      </pc:sldChg>
      <pc:sldChg chg="ord">
        <pc:chgData name="ALEXANDRE B BARRETO" userId="734048d45b8f99b5" providerId="LiveId" clId="{3819F32E-4722-4200-A3B6-79ECFA343C48}" dt="2022-11-02T00:23:07.401" v="123"/>
        <pc:sldMkLst>
          <pc:docMk/>
          <pc:sldMk cId="4238693168" sldId="724"/>
        </pc:sldMkLst>
      </pc:sldChg>
      <pc:sldChg chg="del">
        <pc:chgData name="ALEXANDRE B BARRETO" userId="734048d45b8f99b5" providerId="LiveId" clId="{3819F32E-4722-4200-A3B6-79ECFA343C48}" dt="2022-11-02T00:32:20.877" v="213" actId="47"/>
        <pc:sldMkLst>
          <pc:docMk/>
          <pc:sldMk cId="3164311177" sldId="725"/>
        </pc:sldMkLst>
      </pc:sldChg>
      <pc:sldChg chg="addSp delSp modSp mod ord modAnim">
        <pc:chgData name="ALEXANDRE B BARRETO" userId="734048d45b8f99b5" providerId="LiveId" clId="{3819F32E-4722-4200-A3B6-79ECFA343C48}" dt="2022-11-02T00:26:55.925" v="154"/>
        <pc:sldMkLst>
          <pc:docMk/>
          <pc:sldMk cId="271212104" sldId="726"/>
        </pc:sldMkLst>
        <pc:spChg chg="add mod ord">
          <ac:chgData name="ALEXANDRE B BARRETO" userId="734048d45b8f99b5" providerId="LiveId" clId="{3819F32E-4722-4200-A3B6-79ECFA343C48}" dt="2022-11-02T00:26:08.611" v="150" actId="164"/>
          <ac:spMkLst>
            <pc:docMk/>
            <pc:sldMk cId="271212104" sldId="726"/>
            <ac:spMk id="17" creationId="{5A5E7C92-D901-8189-D6E2-DCBD10A85720}"/>
          </ac:spMkLst>
        </pc:spChg>
        <pc:spChg chg="mod topLvl">
          <ac:chgData name="ALEXANDRE B BARRETO" userId="734048d45b8f99b5" providerId="LiveId" clId="{3819F32E-4722-4200-A3B6-79ECFA343C48}" dt="2022-11-02T00:26:35.046" v="152" actId="165"/>
          <ac:spMkLst>
            <pc:docMk/>
            <pc:sldMk cId="271212104" sldId="726"/>
            <ac:spMk id="54" creationId="{6B00FCBC-C1D7-5238-6223-D7F5C5E73459}"/>
          </ac:spMkLst>
        </pc:spChg>
        <pc:spChg chg="mod topLvl">
          <ac:chgData name="ALEXANDRE B BARRETO" userId="734048d45b8f99b5" providerId="LiveId" clId="{3819F32E-4722-4200-A3B6-79ECFA343C48}" dt="2022-11-02T00:26:51.411" v="153" actId="164"/>
          <ac:spMkLst>
            <pc:docMk/>
            <pc:sldMk cId="271212104" sldId="726"/>
            <ac:spMk id="55" creationId="{C0EE09EB-6827-C6F7-414D-1AEB7339257F}"/>
          </ac:spMkLst>
        </pc:spChg>
        <pc:spChg chg="mod topLvl">
          <ac:chgData name="ALEXANDRE B BARRETO" userId="734048d45b8f99b5" providerId="LiveId" clId="{3819F32E-4722-4200-A3B6-79ECFA343C48}" dt="2022-11-02T00:26:35.046" v="152" actId="165"/>
          <ac:spMkLst>
            <pc:docMk/>
            <pc:sldMk cId="271212104" sldId="726"/>
            <ac:spMk id="56" creationId="{0BB1CCCC-D2F5-0BEE-9DE2-1A377F5F19BF}"/>
          </ac:spMkLst>
        </pc:spChg>
        <pc:grpChg chg="add mod">
          <ac:chgData name="ALEXANDRE B BARRETO" userId="734048d45b8f99b5" providerId="LiveId" clId="{3819F32E-4722-4200-A3B6-79ECFA343C48}" dt="2022-11-02T00:22:53.344" v="119" actId="164"/>
          <ac:grpSpMkLst>
            <pc:docMk/>
            <pc:sldMk cId="271212104" sldId="726"/>
            <ac:grpSpMk id="2" creationId="{D5E51E6A-1504-D54F-14B3-FF398439717A}"/>
          </ac:grpSpMkLst>
        </pc:grpChg>
        <pc:grpChg chg="add mod">
          <ac:chgData name="ALEXANDRE B BARRETO" userId="734048d45b8f99b5" providerId="LiveId" clId="{3819F32E-4722-4200-A3B6-79ECFA343C48}" dt="2022-11-02T00:24:17.628" v="132" actId="164"/>
          <ac:grpSpMkLst>
            <pc:docMk/>
            <pc:sldMk cId="271212104" sldId="726"/>
            <ac:grpSpMk id="5" creationId="{F52705AC-4125-DC43-1E24-7A1A42040335}"/>
          </ac:grpSpMkLst>
        </pc:grpChg>
        <pc:grpChg chg="add mod">
          <ac:chgData name="ALEXANDRE B BARRETO" userId="734048d45b8f99b5" providerId="LiveId" clId="{3819F32E-4722-4200-A3B6-79ECFA343C48}" dt="2022-11-02T00:24:17.628" v="132" actId="164"/>
          <ac:grpSpMkLst>
            <pc:docMk/>
            <pc:sldMk cId="271212104" sldId="726"/>
            <ac:grpSpMk id="7" creationId="{C36E08E0-E05C-9D89-6CAF-0467DF3DE520}"/>
          </ac:grpSpMkLst>
        </pc:grpChg>
        <pc:grpChg chg="add mod">
          <ac:chgData name="ALEXANDRE B BARRETO" userId="734048d45b8f99b5" providerId="LiveId" clId="{3819F32E-4722-4200-A3B6-79ECFA343C48}" dt="2022-11-02T00:24:34.107" v="134" actId="164"/>
          <ac:grpSpMkLst>
            <pc:docMk/>
            <pc:sldMk cId="271212104" sldId="726"/>
            <ac:grpSpMk id="10" creationId="{033D4735-975F-F498-E454-7324961426AA}"/>
          </ac:grpSpMkLst>
        </pc:grpChg>
        <pc:grpChg chg="add mod">
          <ac:chgData name="ALEXANDRE B BARRETO" userId="734048d45b8f99b5" providerId="LiveId" clId="{3819F32E-4722-4200-A3B6-79ECFA343C48}" dt="2022-11-02T00:24:46.525" v="136" actId="164"/>
          <ac:grpSpMkLst>
            <pc:docMk/>
            <pc:sldMk cId="271212104" sldId="726"/>
            <ac:grpSpMk id="16" creationId="{385439D6-0E66-D538-E30A-D267AA24EE43}"/>
          </ac:grpSpMkLst>
        </pc:grpChg>
        <pc:grpChg chg="add mod">
          <ac:chgData name="ALEXANDRE B BARRETO" userId="734048d45b8f99b5" providerId="LiveId" clId="{3819F32E-4722-4200-A3B6-79ECFA343C48}" dt="2022-11-02T00:26:51.411" v="153" actId="164"/>
          <ac:grpSpMkLst>
            <pc:docMk/>
            <pc:sldMk cId="271212104" sldId="726"/>
            <ac:grpSpMk id="25" creationId="{34FA6D9F-0BDC-B763-9B12-036FE78AA6B9}"/>
          </ac:grpSpMkLst>
        </pc:grpChg>
        <pc:grpChg chg="add mod">
          <ac:chgData name="ALEXANDRE B BARRETO" userId="734048d45b8f99b5" providerId="LiveId" clId="{3819F32E-4722-4200-A3B6-79ECFA343C48}" dt="2022-11-02T00:26:51.411" v="153" actId="164"/>
          <ac:grpSpMkLst>
            <pc:docMk/>
            <pc:sldMk cId="271212104" sldId="726"/>
            <ac:grpSpMk id="27" creationId="{8B6E096F-04DA-2A65-8065-0598675FD7B2}"/>
          </ac:grpSpMkLst>
        </pc:grpChg>
        <pc:grpChg chg="mod">
          <ac:chgData name="ALEXANDRE B BARRETO" userId="734048d45b8f99b5" providerId="LiveId" clId="{3819F32E-4722-4200-A3B6-79ECFA343C48}" dt="2022-11-02T00:22:53.344" v="119" actId="164"/>
          <ac:grpSpMkLst>
            <pc:docMk/>
            <pc:sldMk cId="271212104" sldId="726"/>
            <ac:grpSpMk id="32" creationId="{8AC4B2E4-4F4B-0975-E937-DBFFC38C8DDE}"/>
          </ac:grpSpMkLst>
        </pc:grpChg>
        <pc:grpChg chg="mod">
          <ac:chgData name="ALEXANDRE B BARRETO" userId="734048d45b8f99b5" providerId="LiveId" clId="{3819F32E-4722-4200-A3B6-79ECFA343C48}" dt="2022-11-02T00:24:34.107" v="134" actId="164"/>
          <ac:grpSpMkLst>
            <pc:docMk/>
            <pc:sldMk cId="271212104" sldId="726"/>
            <ac:grpSpMk id="8193" creationId="{B7C137B9-CE2F-26A3-0177-A7C1DF9185A2}"/>
          </ac:grpSpMkLst>
        </pc:grpChg>
        <pc:grpChg chg="del">
          <ac:chgData name="ALEXANDRE B BARRETO" userId="734048d45b8f99b5" providerId="LiveId" clId="{3819F32E-4722-4200-A3B6-79ECFA343C48}" dt="2022-11-02T00:26:35.046" v="152" actId="165"/>
          <ac:grpSpMkLst>
            <pc:docMk/>
            <pc:sldMk cId="271212104" sldId="726"/>
            <ac:grpSpMk id="8195" creationId="{7A431D43-B4CE-ABAE-C5B4-83A8A1F5DC9C}"/>
          </ac:grpSpMkLst>
        </pc:grpChg>
        <pc:picChg chg="del">
          <ac:chgData name="ALEXANDRE B BARRETO" userId="734048d45b8f99b5" providerId="LiveId" clId="{3819F32E-4722-4200-A3B6-79ECFA343C48}" dt="2022-11-02T00:23:54.929" v="127" actId="478"/>
          <ac:picMkLst>
            <pc:docMk/>
            <pc:sldMk cId="271212104" sldId="726"/>
            <ac:picMk id="18" creationId="{6F80E2B4-9AB1-BFD3-1395-73B9A2E9E19D}"/>
          </ac:picMkLst>
        </pc:picChg>
        <pc:picChg chg="mod">
          <ac:chgData name="ALEXANDRE B BARRETO" userId="734048d45b8f99b5" providerId="LiveId" clId="{3819F32E-4722-4200-A3B6-79ECFA343C48}" dt="2022-11-02T00:24:06.835" v="130" actId="164"/>
          <ac:picMkLst>
            <pc:docMk/>
            <pc:sldMk cId="271212104" sldId="726"/>
            <ac:picMk id="19" creationId="{94A12A04-A9EF-E159-A3E1-C5F31D6ACA68}"/>
          </ac:picMkLst>
        </pc:picChg>
        <pc:picChg chg="del mod">
          <ac:chgData name="ALEXANDRE B BARRETO" userId="734048d45b8f99b5" providerId="LiveId" clId="{3819F32E-4722-4200-A3B6-79ECFA343C48}" dt="2022-11-02T00:23:54.929" v="127" actId="478"/>
          <ac:picMkLst>
            <pc:docMk/>
            <pc:sldMk cId="271212104" sldId="726"/>
            <ac:picMk id="20" creationId="{1A1515FD-E7CD-C3F6-FA92-D02E23082EDD}"/>
          </ac:picMkLst>
        </pc:picChg>
        <pc:picChg chg="mod">
          <ac:chgData name="ALEXANDRE B BARRETO" userId="734048d45b8f99b5" providerId="LiveId" clId="{3819F32E-4722-4200-A3B6-79ECFA343C48}" dt="2022-11-02T00:24:34.107" v="134" actId="164"/>
          <ac:picMkLst>
            <pc:docMk/>
            <pc:sldMk cId="271212104" sldId="726"/>
            <ac:picMk id="26" creationId="{02CC2A33-53A6-DF4A-7F16-39B66CBD0185}"/>
          </ac:picMkLst>
        </pc:picChg>
        <pc:picChg chg="mod">
          <ac:chgData name="ALEXANDRE B BARRETO" userId="734048d45b8f99b5" providerId="LiveId" clId="{3819F32E-4722-4200-A3B6-79ECFA343C48}" dt="2022-11-02T00:26:08.611" v="150" actId="164"/>
          <ac:picMkLst>
            <pc:docMk/>
            <pc:sldMk cId="271212104" sldId="726"/>
            <ac:picMk id="41" creationId="{3067F1D9-5456-78F2-1D4E-5F8B6A553C5F}"/>
          </ac:picMkLst>
        </pc:picChg>
        <pc:picChg chg="mod">
          <ac:chgData name="ALEXANDRE B BARRETO" userId="734048d45b8f99b5" providerId="LiveId" clId="{3819F32E-4722-4200-A3B6-79ECFA343C48}" dt="2022-11-02T00:26:51.411" v="153" actId="164"/>
          <ac:picMkLst>
            <pc:docMk/>
            <pc:sldMk cId="271212104" sldId="726"/>
            <ac:picMk id="42" creationId="{F8FD5C27-A5ED-8422-A0DA-8F3C50B568F8}"/>
          </ac:picMkLst>
        </pc:picChg>
        <pc:picChg chg="mod topLvl">
          <ac:chgData name="ALEXANDRE B BARRETO" userId="734048d45b8f99b5" providerId="LiveId" clId="{3819F32E-4722-4200-A3B6-79ECFA343C48}" dt="2022-11-02T00:26:51.411" v="153" actId="164"/>
          <ac:picMkLst>
            <pc:docMk/>
            <pc:sldMk cId="271212104" sldId="726"/>
            <ac:picMk id="52" creationId="{79F2A9F3-D6D2-4539-4417-76C6F363A0C3}"/>
          </ac:picMkLst>
        </pc:picChg>
        <pc:picChg chg="mod">
          <ac:chgData name="ALEXANDRE B BARRETO" userId="734048d45b8f99b5" providerId="LiveId" clId="{3819F32E-4722-4200-A3B6-79ECFA343C48}" dt="2022-11-02T00:22:53.344" v="119" actId="164"/>
          <ac:picMkLst>
            <pc:docMk/>
            <pc:sldMk cId="271212104" sldId="726"/>
            <ac:picMk id="61" creationId="{AE9431E6-D3D0-E4B9-E16D-C98513EDF26D}"/>
          </ac:picMkLst>
        </pc:picChg>
        <pc:picChg chg="mod">
          <ac:chgData name="ALEXANDRE B BARRETO" userId="734048d45b8f99b5" providerId="LiveId" clId="{3819F32E-4722-4200-A3B6-79ECFA343C48}" dt="2022-11-02T00:24:06.835" v="130" actId="164"/>
          <ac:picMkLst>
            <pc:docMk/>
            <pc:sldMk cId="271212104" sldId="726"/>
            <ac:picMk id="1028" creationId="{9F0C2E76-817C-6BDF-6B2A-3EDD2F187B39}"/>
          </ac:picMkLst>
        </pc:picChg>
        <pc:picChg chg="mod">
          <ac:chgData name="ALEXANDRE B BARRETO" userId="734048d45b8f99b5" providerId="LiveId" clId="{3819F32E-4722-4200-A3B6-79ECFA343C48}" dt="2022-11-02T00:24:46.525" v="136" actId="164"/>
          <ac:picMkLst>
            <pc:docMk/>
            <pc:sldMk cId="271212104" sldId="726"/>
            <ac:picMk id="1034" creationId="{82DC39F7-8669-7B9A-EC7B-46324D000609}"/>
          </ac:picMkLst>
        </pc:picChg>
        <pc:picChg chg="mod">
          <ac:chgData name="ALEXANDRE B BARRETO" userId="734048d45b8f99b5" providerId="LiveId" clId="{3819F32E-4722-4200-A3B6-79ECFA343C48}" dt="2022-11-02T00:24:17.628" v="132" actId="164"/>
          <ac:picMkLst>
            <pc:docMk/>
            <pc:sldMk cId="271212104" sldId="726"/>
            <ac:picMk id="1036" creationId="{543EF8CE-EC31-39ED-8F94-757AAC626F4C}"/>
          </ac:picMkLst>
        </pc:picChg>
        <pc:picChg chg="add mod">
          <ac:chgData name="ALEXANDRE B BARRETO" userId="734048d45b8f99b5" providerId="LiveId" clId="{3819F32E-4722-4200-A3B6-79ECFA343C48}" dt="2022-11-02T00:26:08.611" v="150" actId="164"/>
          <ac:picMkLst>
            <pc:docMk/>
            <pc:sldMk cId="271212104" sldId="726"/>
            <ac:picMk id="2050" creationId="{1AC18FDA-55EB-1D1C-3B52-7DFDBAD6EFF6}"/>
          </ac:picMkLst>
        </pc:picChg>
        <pc:cxnChg chg="mod">
          <ac:chgData name="ALEXANDRE B BARRETO" userId="734048d45b8f99b5" providerId="LiveId" clId="{3819F32E-4722-4200-A3B6-79ECFA343C48}" dt="2022-11-02T00:24:46.525" v="136" actId="164"/>
          <ac:cxnSpMkLst>
            <pc:docMk/>
            <pc:sldMk cId="271212104" sldId="726"/>
            <ac:cxnSpMk id="38" creationId="{A7636BDF-F718-885B-3784-A7D8A6EFDD28}"/>
          </ac:cxnSpMkLst>
        </pc:cxnChg>
        <pc:cxnChg chg="mod">
          <ac:chgData name="ALEXANDRE B BARRETO" userId="734048d45b8f99b5" providerId="LiveId" clId="{3819F32E-4722-4200-A3B6-79ECFA343C48}" dt="2022-11-02T00:26:51.411" v="153" actId="164"/>
          <ac:cxnSpMkLst>
            <pc:docMk/>
            <pc:sldMk cId="271212104" sldId="726"/>
            <ac:cxnSpMk id="43" creationId="{913B0A5F-D793-0C38-EB94-B1C657606914}"/>
          </ac:cxnSpMkLst>
        </pc:cxnChg>
        <pc:cxnChg chg="mod">
          <ac:chgData name="ALEXANDRE B BARRETO" userId="734048d45b8f99b5" providerId="LiveId" clId="{3819F32E-4722-4200-A3B6-79ECFA343C48}" dt="2022-11-02T00:26:51.411" v="153" actId="164"/>
          <ac:cxnSpMkLst>
            <pc:docMk/>
            <pc:sldMk cId="271212104" sldId="726"/>
            <ac:cxnSpMk id="48" creationId="{59AC169C-65CE-1641-C24E-27E54A0C4258}"/>
          </ac:cxnSpMkLst>
        </pc:cxnChg>
      </pc:sldChg>
      <pc:sldChg chg="del">
        <pc:chgData name="ALEXANDRE B BARRETO" userId="734048d45b8f99b5" providerId="LiveId" clId="{3819F32E-4722-4200-A3B6-79ECFA343C48}" dt="2022-11-02T00:31:45.590" v="203" actId="47"/>
        <pc:sldMkLst>
          <pc:docMk/>
          <pc:sldMk cId="2433195847" sldId="727"/>
        </pc:sldMkLst>
      </pc:sldChg>
      <pc:sldChg chg="ord">
        <pc:chgData name="ALEXANDRE B BARRETO" userId="734048d45b8f99b5" providerId="LiveId" clId="{3819F32E-4722-4200-A3B6-79ECFA343C48}" dt="2022-11-02T00:31:57.711" v="205"/>
        <pc:sldMkLst>
          <pc:docMk/>
          <pc:sldMk cId="3238450912" sldId="728"/>
        </pc:sldMkLst>
      </pc:sldChg>
      <pc:sldChg chg="del">
        <pc:chgData name="ALEXANDRE B BARRETO" userId="734048d45b8f99b5" providerId="LiveId" clId="{3819F32E-4722-4200-A3B6-79ECFA343C48}" dt="2022-11-02T00:32:18.631" v="210" actId="47"/>
        <pc:sldMkLst>
          <pc:docMk/>
          <pc:sldMk cId="2664490565" sldId="729"/>
        </pc:sldMkLst>
      </pc:sldChg>
      <pc:sldChg chg="del">
        <pc:chgData name="ALEXANDRE B BARRETO" userId="734048d45b8f99b5" providerId="LiveId" clId="{3819F32E-4722-4200-A3B6-79ECFA343C48}" dt="2022-11-02T00:32:19.558" v="211" actId="47"/>
        <pc:sldMkLst>
          <pc:docMk/>
          <pc:sldMk cId="1217630894" sldId="730"/>
        </pc:sldMkLst>
      </pc:sldChg>
      <pc:sldChg chg="del">
        <pc:chgData name="ALEXANDRE B BARRETO" userId="734048d45b8f99b5" providerId="LiveId" clId="{3819F32E-4722-4200-A3B6-79ECFA343C48}" dt="2022-11-02T00:32:16.891" v="208" actId="47"/>
        <pc:sldMkLst>
          <pc:docMk/>
          <pc:sldMk cId="2675421657" sldId="731"/>
        </pc:sldMkLst>
      </pc:sldChg>
      <pc:sldChg chg="del">
        <pc:chgData name="ALEXANDRE B BARRETO" userId="734048d45b8f99b5" providerId="LiveId" clId="{3819F32E-4722-4200-A3B6-79ECFA343C48}" dt="2022-11-02T00:32:17.622" v="209" actId="47"/>
        <pc:sldMkLst>
          <pc:docMk/>
          <pc:sldMk cId="2723372147" sldId="732"/>
        </pc:sldMkLst>
      </pc:sldChg>
      <pc:sldChg chg="modSp mod ord">
        <pc:chgData name="ALEXANDRE B BARRETO" userId="734048d45b8f99b5" providerId="LiveId" clId="{3819F32E-4722-4200-A3B6-79ECFA343C48}" dt="2022-11-02T00:31:41.948" v="202" actId="1076"/>
        <pc:sldMkLst>
          <pc:docMk/>
          <pc:sldMk cId="997057399" sldId="733"/>
        </pc:sldMkLst>
        <pc:spChg chg="mod">
          <ac:chgData name="ALEXANDRE B BARRETO" userId="734048d45b8f99b5" providerId="LiveId" clId="{3819F32E-4722-4200-A3B6-79ECFA343C48}" dt="2022-11-02T00:31:38.169" v="201" actId="14"/>
          <ac:spMkLst>
            <pc:docMk/>
            <pc:sldMk cId="997057399" sldId="733"/>
            <ac:spMk id="3" creationId="{1419906F-A2EA-5D03-1F27-649EDA1A3DE7}"/>
          </ac:spMkLst>
        </pc:spChg>
        <pc:picChg chg="mod">
          <ac:chgData name="ALEXANDRE B BARRETO" userId="734048d45b8f99b5" providerId="LiveId" clId="{3819F32E-4722-4200-A3B6-79ECFA343C48}" dt="2022-11-02T00:31:41.948" v="202" actId="1076"/>
          <ac:picMkLst>
            <pc:docMk/>
            <pc:sldMk cId="997057399" sldId="733"/>
            <ac:picMk id="5" creationId="{387FC242-A1DC-35F1-E946-68B60A0AAE5D}"/>
          </ac:picMkLst>
        </pc:picChg>
      </pc:sldChg>
      <pc:sldChg chg="add del">
        <pc:chgData name="ALEXANDRE B BARRETO" userId="734048d45b8f99b5" providerId="LiveId" clId="{3819F32E-4722-4200-A3B6-79ECFA343C48}" dt="2022-11-02T00:15:46.504" v="3" actId="47"/>
        <pc:sldMkLst>
          <pc:docMk/>
          <pc:sldMk cId="184865549" sldId="734"/>
        </pc:sldMkLst>
      </pc:sldChg>
      <pc:sldChg chg="modSp add mod">
        <pc:chgData name="ALEXANDRE B BARRETO" userId="734048d45b8f99b5" providerId="LiveId" clId="{3819F32E-4722-4200-A3B6-79ECFA343C48}" dt="2022-11-02T00:46:02.330" v="663" actId="1076"/>
        <pc:sldMkLst>
          <pc:docMk/>
          <pc:sldMk cId="2790557234" sldId="734"/>
        </pc:sldMkLst>
        <pc:spChg chg="mod">
          <ac:chgData name="ALEXANDRE B BARRETO" userId="734048d45b8f99b5" providerId="LiveId" clId="{3819F32E-4722-4200-A3B6-79ECFA343C48}" dt="2022-11-02T00:45:57.668" v="662" actId="1076"/>
          <ac:spMkLst>
            <pc:docMk/>
            <pc:sldMk cId="2790557234" sldId="734"/>
            <ac:spMk id="2" creationId="{1BFBCD5F-3C53-49D4-091F-4CBDB1C1EB81}"/>
          </ac:spMkLst>
        </pc:spChg>
        <pc:spChg chg="mod">
          <ac:chgData name="ALEXANDRE B BARRETO" userId="734048d45b8f99b5" providerId="LiveId" clId="{3819F32E-4722-4200-A3B6-79ECFA343C48}" dt="2022-11-02T00:46:02.330" v="663" actId="1076"/>
          <ac:spMkLst>
            <pc:docMk/>
            <pc:sldMk cId="2790557234" sldId="734"/>
            <ac:spMk id="7" creationId="{E748AFBC-BA1A-1D6E-D802-3A030AA1F3AA}"/>
          </ac:spMkLst>
        </pc:spChg>
        <pc:spChg chg="mod">
          <ac:chgData name="ALEXANDRE B BARRETO" userId="734048d45b8f99b5" providerId="LiveId" clId="{3819F32E-4722-4200-A3B6-79ECFA343C48}" dt="2022-11-02T00:46:02.330" v="663" actId="1076"/>
          <ac:spMkLst>
            <pc:docMk/>
            <pc:sldMk cId="2790557234" sldId="734"/>
            <ac:spMk id="9" creationId="{FC3ACC76-F698-3A11-7095-74FFB242F95D}"/>
          </ac:spMkLst>
        </pc:spChg>
        <pc:spChg chg="mod">
          <ac:chgData name="ALEXANDRE B BARRETO" userId="734048d45b8f99b5" providerId="LiveId" clId="{3819F32E-4722-4200-A3B6-79ECFA343C48}" dt="2022-11-02T00:46:02.330" v="663" actId="1076"/>
          <ac:spMkLst>
            <pc:docMk/>
            <pc:sldMk cId="2790557234" sldId="734"/>
            <ac:spMk id="11" creationId="{13290F7D-8C6F-8DC3-6D4F-003D961C90E6}"/>
          </ac:spMkLst>
        </pc:spChg>
        <pc:spChg chg="mod">
          <ac:chgData name="ALEXANDRE B BARRETO" userId="734048d45b8f99b5" providerId="LiveId" clId="{3819F32E-4722-4200-A3B6-79ECFA343C48}" dt="2022-11-02T00:46:02.330" v="663" actId="1076"/>
          <ac:spMkLst>
            <pc:docMk/>
            <pc:sldMk cId="2790557234" sldId="734"/>
            <ac:spMk id="12" creationId="{4FEB9CCA-49BE-2F22-F2D0-0F8AD0755FA2}"/>
          </ac:spMkLst>
        </pc:spChg>
        <pc:spChg chg="mod">
          <ac:chgData name="ALEXANDRE B BARRETO" userId="734048d45b8f99b5" providerId="LiveId" clId="{3819F32E-4722-4200-A3B6-79ECFA343C48}" dt="2022-11-02T00:46:02.330" v="663" actId="1076"/>
          <ac:spMkLst>
            <pc:docMk/>
            <pc:sldMk cId="2790557234" sldId="734"/>
            <ac:spMk id="14" creationId="{E1F8F933-EE3A-7EA8-37FC-0005DFAD95CC}"/>
          </ac:spMkLst>
        </pc:spChg>
        <pc:spChg chg="mod">
          <ac:chgData name="ALEXANDRE B BARRETO" userId="734048d45b8f99b5" providerId="LiveId" clId="{3819F32E-4722-4200-A3B6-79ECFA343C48}" dt="2022-11-02T00:46:02.330" v="663" actId="1076"/>
          <ac:spMkLst>
            <pc:docMk/>
            <pc:sldMk cId="2790557234" sldId="734"/>
            <ac:spMk id="15" creationId="{EF6C002E-1FB4-5E95-B796-B01D142CE0FD}"/>
          </ac:spMkLst>
        </pc:spChg>
        <pc:picChg chg="mod">
          <ac:chgData name="ALEXANDRE B BARRETO" userId="734048d45b8f99b5" providerId="LiveId" clId="{3819F32E-4722-4200-A3B6-79ECFA343C48}" dt="2022-11-02T00:46:02.330" v="663" actId="1076"/>
          <ac:picMkLst>
            <pc:docMk/>
            <pc:sldMk cId="2790557234" sldId="734"/>
            <ac:picMk id="1026" creationId="{4E66AA2C-B14A-3DAF-AA89-92C46D24DE8B}"/>
          </ac:picMkLst>
        </pc:picChg>
        <pc:picChg chg="mod">
          <ac:chgData name="ALEXANDRE B BARRETO" userId="734048d45b8f99b5" providerId="LiveId" clId="{3819F32E-4722-4200-A3B6-79ECFA343C48}" dt="2022-11-02T00:46:02.330" v="663" actId="1076"/>
          <ac:picMkLst>
            <pc:docMk/>
            <pc:sldMk cId="2790557234" sldId="734"/>
            <ac:picMk id="1028" creationId="{49264EE9-F56B-637E-45E7-E7A422047F6D}"/>
          </ac:picMkLst>
        </pc:picChg>
        <pc:picChg chg="mod">
          <ac:chgData name="ALEXANDRE B BARRETO" userId="734048d45b8f99b5" providerId="LiveId" clId="{3819F32E-4722-4200-A3B6-79ECFA343C48}" dt="2022-11-02T00:46:02.330" v="663" actId="1076"/>
          <ac:picMkLst>
            <pc:docMk/>
            <pc:sldMk cId="2790557234" sldId="734"/>
            <ac:picMk id="1030" creationId="{3A54CB73-D857-2AE2-8105-BC7E1C04862D}"/>
          </ac:picMkLst>
        </pc:picChg>
        <pc:picChg chg="mod">
          <ac:chgData name="ALEXANDRE B BARRETO" userId="734048d45b8f99b5" providerId="LiveId" clId="{3819F32E-4722-4200-A3B6-79ECFA343C48}" dt="2022-11-02T00:46:02.330" v="663" actId="1076"/>
          <ac:picMkLst>
            <pc:docMk/>
            <pc:sldMk cId="2790557234" sldId="734"/>
            <ac:picMk id="1032" creationId="{9122B964-5A60-D832-F3D3-5BCB96435D58}"/>
          </ac:picMkLst>
        </pc:picChg>
        <pc:picChg chg="mod">
          <ac:chgData name="ALEXANDRE B BARRETO" userId="734048d45b8f99b5" providerId="LiveId" clId="{3819F32E-4722-4200-A3B6-79ECFA343C48}" dt="2022-11-02T00:46:02.330" v="663" actId="1076"/>
          <ac:picMkLst>
            <pc:docMk/>
            <pc:sldMk cId="2790557234" sldId="734"/>
            <ac:picMk id="1034" creationId="{A2C13440-5B8D-1D7C-3EA6-D334DD285E5D}"/>
          </ac:picMkLst>
        </pc:picChg>
        <pc:picChg chg="mod">
          <ac:chgData name="ALEXANDRE B BARRETO" userId="734048d45b8f99b5" providerId="LiveId" clId="{3819F32E-4722-4200-A3B6-79ECFA343C48}" dt="2022-11-02T00:46:02.330" v="663" actId="1076"/>
          <ac:picMkLst>
            <pc:docMk/>
            <pc:sldMk cId="2790557234" sldId="734"/>
            <ac:picMk id="1036" creationId="{59983922-31FA-D2F5-8298-EA74F31FA2F2}"/>
          </ac:picMkLst>
        </pc:picChg>
      </pc:sldChg>
      <pc:sldChg chg="addSp delSp modSp add del mod ord">
        <pc:chgData name="ALEXANDRE B BARRETO" userId="734048d45b8f99b5" providerId="LiveId" clId="{3819F32E-4722-4200-A3B6-79ECFA343C48}" dt="2022-11-02T00:45:39.438" v="659" actId="2696"/>
        <pc:sldMkLst>
          <pc:docMk/>
          <pc:sldMk cId="3198396008" sldId="734"/>
        </pc:sldMkLst>
        <pc:spChg chg="mod">
          <ac:chgData name="ALEXANDRE B BARRETO" userId="734048d45b8f99b5" providerId="LiveId" clId="{3819F32E-4722-4200-A3B6-79ECFA343C48}" dt="2022-11-02T00:19:47.630" v="98" actId="1076"/>
          <ac:spMkLst>
            <pc:docMk/>
            <pc:sldMk cId="3198396008" sldId="734"/>
            <ac:spMk id="2" creationId="{1BFBCD5F-3C53-49D4-091F-4CBDB1C1EB81}"/>
          </ac:spMkLst>
        </pc:spChg>
        <pc:spChg chg="del">
          <ac:chgData name="ALEXANDRE B BARRETO" userId="734048d45b8f99b5" providerId="LiveId" clId="{3819F32E-4722-4200-A3B6-79ECFA343C48}" dt="2022-11-02T00:16:30.569" v="18" actId="478"/>
          <ac:spMkLst>
            <pc:docMk/>
            <pc:sldMk cId="3198396008" sldId="734"/>
            <ac:spMk id="3" creationId="{1419906F-A2EA-5D03-1F27-649EDA1A3DE7}"/>
          </ac:spMkLst>
        </pc:spChg>
        <pc:spChg chg="add del mod">
          <ac:chgData name="ALEXANDRE B BARRETO" userId="734048d45b8f99b5" providerId="LiveId" clId="{3819F32E-4722-4200-A3B6-79ECFA343C48}" dt="2022-11-02T00:16:33.576" v="19" actId="478"/>
          <ac:spMkLst>
            <pc:docMk/>
            <pc:sldMk cId="3198396008" sldId="734"/>
            <ac:spMk id="6" creationId="{9ABAB574-559B-E597-D206-E3B6570BD29E}"/>
          </ac:spMkLst>
        </pc:spChg>
        <pc:spChg chg="add mod">
          <ac:chgData name="ALEXANDRE B BARRETO" userId="734048d45b8f99b5" providerId="LiveId" clId="{3819F32E-4722-4200-A3B6-79ECFA343C48}" dt="2022-11-02T00:18:28.447" v="71" actId="1076"/>
          <ac:spMkLst>
            <pc:docMk/>
            <pc:sldMk cId="3198396008" sldId="734"/>
            <ac:spMk id="7" creationId="{E748AFBC-BA1A-1D6E-D802-3A030AA1F3AA}"/>
          </ac:spMkLst>
        </pc:spChg>
        <pc:spChg chg="add mod">
          <ac:chgData name="ALEXANDRE B BARRETO" userId="734048d45b8f99b5" providerId="LiveId" clId="{3819F32E-4722-4200-A3B6-79ECFA343C48}" dt="2022-11-02T00:18:28.447" v="71" actId="1076"/>
          <ac:spMkLst>
            <pc:docMk/>
            <pc:sldMk cId="3198396008" sldId="734"/>
            <ac:spMk id="9" creationId="{FC3ACC76-F698-3A11-7095-74FFB242F95D}"/>
          </ac:spMkLst>
        </pc:spChg>
        <pc:spChg chg="add mod">
          <ac:chgData name="ALEXANDRE B BARRETO" userId="734048d45b8f99b5" providerId="LiveId" clId="{3819F32E-4722-4200-A3B6-79ECFA343C48}" dt="2022-11-02T00:18:28.447" v="71" actId="1076"/>
          <ac:spMkLst>
            <pc:docMk/>
            <pc:sldMk cId="3198396008" sldId="734"/>
            <ac:spMk id="11" creationId="{13290F7D-8C6F-8DC3-6D4F-003D961C90E6}"/>
          </ac:spMkLst>
        </pc:spChg>
        <pc:spChg chg="add mod">
          <ac:chgData name="ALEXANDRE B BARRETO" userId="734048d45b8f99b5" providerId="LiveId" clId="{3819F32E-4722-4200-A3B6-79ECFA343C48}" dt="2022-11-02T00:19:42.022" v="97" actId="14100"/>
          <ac:spMkLst>
            <pc:docMk/>
            <pc:sldMk cId="3198396008" sldId="734"/>
            <ac:spMk id="12" creationId="{4FEB9CCA-49BE-2F22-F2D0-0F8AD0755FA2}"/>
          </ac:spMkLst>
        </pc:spChg>
        <pc:spChg chg="add mod">
          <ac:chgData name="ALEXANDRE B BARRETO" userId="734048d45b8f99b5" providerId="LiveId" clId="{3819F32E-4722-4200-A3B6-79ECFA343C48}" dt="2022-11-02T00:19:13.759" v="87" actId="1076"/>
          <ac:spMkLst>
            <pc:docMk/>
            <pc:sldMk cId="3198396008" sldId="734"/>
            <ac:spMk id="14" creationId="{E1F8F933-EE3A-7EA8-37FC-0005DFAD95CC}"/>
          </ac:spMkLst>
        </pc:spChg>
        <pc:spChg chg="add mod">
          <ac:chgData name="ALEXANDRE B BARRETO" userId="734048d45b8f99b5" providerId="LiveId" clId="{3819F32E-4722-4200-A3B6-79ECFA343C48}" dt="2022-11-02T00:19:42.022" v="97" actId="14100"/>
          <ac:spMkLst>
            <pc:docMk/>
            <pc:sldMk cId="3198396008" sldId="734"/>
            <ac:spMk id="15" creationId="{EF6C002E-1FB4-5E95-B796-B01D142CE0FD}"/>
          </ac:spMkLst>
        </pc:spChg>
        <pc:picChg chg="del">
          <ac:chgData name="ALEXANDRE B BARRETO" userId="734048d45b8f99b5" providerId="LiveId" clId="{3819F32E-4722-4200-A3B6-79ECFA343C48}" dt="2022-11-02T00:16:13.002" v="17" actId="478"/>
          <ac:picMkLst>
            <pc:docMk/>
            <pc:sldMk cId="3198396008" sldId="734"/>
            <ac:picMk id="5" creationId="{387FC242-A1DC-35F1-E946-68B60A0AAE5D}"/>
          </ac:picMkLst>
        </pc:picChg>
        <pc:picChg chg="add mod">
          <ac:chgData name="ALEXANDRE B BARRETO" userId="734048d45b8f99b5" providerId="LiveId" clId="{3819F32E-4722-4200-A3B6-79ECFA343C48}" dt="2022-11-02T00:18:28.447" v="71" actId="1076"/>
          <ac:picMkLst>
            <pc:docMk/>
            <pc:sldMk cId="3198396008" sldId="734"/>
            <ac:picMk id="1026" creationId="{4E66AA2C-B14A-3DAF-AA89-92C46D24DE8B}"/>
          </ac:picMkLst>
        </pc:picChg>
        <pc:picChg chg="add mod">
          <ac:chgData name="ALEXANDRE B BARRETO" userId="734048d45b8f99b5" providerId="LiveId" clId="{3819F32E-4722-4200-A3B6-79ECFA343C48}" dt="2022-11-02T00:18:28.447" v="71" actId="1076"/>
          <ac:picMkLst>
            <pc:docMk/>
            <pc:sldMk cId="3198396008" sldId="734"/>
            <ac:picMk id="1028" creationId="{49264EE9-F56B-637E-45E7-E7A422047F6D}"/>
          </ac:picMkLst>
        </pc:picChg>
        <pc:picChg chg="add mod">
          <ac:chgData name="ALEXANDRE B BARRETO" userId="734048d45b8f99b5" providerId="LiveId" clId="{3819F32E-4722-4200-A3B6-79ECFA343C48}" dt="2022-11-02T00:18:28.447" v="71" actId="1076"/>
          <ac:picMkLst>
            <pc:docMk/>
            <pc:sldMk cId="3198396008" sldId="734"/>
            <ac:picMk id="1030" creationId="{3A54CB73-D857-2AE2-8105-BC7E1C04862D}"/>
          </ac:picMkLst>
        </pc:picChg>
        <pc:picChg chg="add mod">
          <ac:chgData name="ALEXANDRE B BARRETO" userId="734048d45b8f99b5" providerId="LiveId" clId="{3819F32E-4722-4200-A3B6-79ECFA343C48}" dt="2022-11-02T00:18:28.447" v="71" actId="1076"/>
          <ac:picMkLst>
            <pc:docMk/>
            <pc:sldMk cId="3198396008" sldId="734"/>
            <ac:picMk id="1032" creationId="{9122B964-5A60-D832-F3D3-5BCB96435D58}"/>
          </ac:picMkLst>
        </pc:picChg>
        <pc:picChg chg="add mod">
          <ac:chgData name="ALEXANDRE B BARRETO" userId="734048d45b8f99b5" providerId="LiveId" clId="{3819F32E-4722-4200-A3B6-79ECFA343C48}" dt="2022-11-02T00:19:35.227" v="96" actId="1076"/>
          <ac:picMkLst>
            <pc:docMk/>
            <pc:sldMk cId="3198396008" sldId="734"/>
            <ac:picMk id="1034" creationId="{A2C13440-5B8D-1D7C-3EA6-D334DD285E5D}"/>
          </ac:picMkLst>
        </pc:picChg>
        <pc:picChg chg="add mod">
          <ac:chgData name="ALEXANDRE B BARRETO" userId="734048d45b8f99b5" providerId="LiveId" clId="{3819F32E-4722-4200-A3B6-79ECFA343C48}" dt="2022-11-02T00:19:13.759" v="87" actId="1076"/>
          <ac:picMkLst>
            <pc:docMk/>
            <pc:sldMk cId="3198396008" sldId="734"/>
            <ac:picMk id="1036" creationId="{59983922-31FA-D2F5-8298-EA74F31FA2F2}"/>
          </ac:picMkLst>
        </pc:picChg>
      </pc:sldChg>
      <pc:sldChg chg="addSp delSp modSp new mod modAnim">
        <pc:chgData name="ALEXANDRE B BARRETO" userId="734048d45b8f99b5" providerId="LiveId" clId="{3819F32E-4722-4200-A3B6-79ECFA343C48}" dt="2022-11-02T00:21:21.099" v="110" actId="1076"/>
        <pc:sldMkLst>
          <pc:docMk/>
          <pc:sldMk cId="2423007969" sldId="735"/>
        </pc:sldMkLst>
        <pc:spChg chg="del">
          <ac:chgData name="ALEXANDRE B BARRETO" userId="734048d45b8f99b5" providerId="LiveId" clId="{3819F32E-4722-4200-A3B6-79ECFA343C48}" dt="2022-11-02T00:20:50.408" v="106" actId="478"/>
          <ac:spMkLst>
            <pc:docMk/>
            <pc:sldMk cId="2423007969" sldId="735"/>
            <ac:spMk id="2" creationId="{BF6922FE-D33B-05D3-775F-DE516E8585AA}"/>
          </ac:spMkLst>
        </pc:spChg>
        <pc:spChg chg="del">
          <ac:chgData name="ALEXANDRE B BARRETO" userId="734048d45b8f99b5" providerId="LiveId" clId="{3819F32E-4722-4200-A3B6-79ECFA343C48}" dt="2022-11-02T00:20:50.408" v="106" actId="478"/>
          <ac:spMkLst>
            <pc:docMk/>
            <pc:sldMk cId="2423007969" sldId="735"/>
            <ac:spMk id="3" creationId="{8CD0A03A-0BDC-18B0-4958-1FE5E1C04109}"/>
          </ac:spMkLst>
        </pc:spChg>
        <pc:picChg chg="add mod">
          <ac:chgData name="ALEXANDRE B BARRETO" userId="734048d45b8f99b5" providerId="LiveId" clId="{3819F32E-4722-4200-A3B6-79ECFA343C48}" dt="2022-11-02T00:21:21.099" v="110" actId="1076"/>
          <ac:picMkLst>
            <pc:docMk/>
            <pc:sldMk cId="2423007969" sldId="735"/>
            <ac:picMk id="4" creationId="{16F9D3F0-743E-F8D6-73E0-31EB76746CCA}"/>
          </ac:picMkLst>
        </pc:picChg>
      </pc:sldChg>
      <pc:sldChg chg="addSp delSp modSp add mod modAnim">
        <pc:chgData name="ALEXANDRE B BARRETO" userId="734048d45b8f99b5" providerId="LiveId" clId="{3819F32E-4722-4200-A3B6-79ECFA343C48}" dt="2022-11-02T00:28:05.291" v="161" actId="1036"/>
        <pc:sldMkLst>
          <pc:docMk/>
          <pc:sldMk cId="4067325777" sldId="736"/>
        </pc:sldMkLst>
        <pc:spChg chg="del">
          <ac:chgData name="ALEXANDRE B BARRETO" userId="734048d45b8f99b5" providerId="LiveId" clId="{3819F32E-4722-4200-A3B6-79ECFA343C48}" dt="2022-11-02T00:27:33.572" v="157" actId="478"/>
          <ac:spMkLst>
            <pc:docMk/>
            <pc:sldMk cId="4067325777" sldId="736"/>
            <ac:spMk id="3" creationId="{34282C3B-8459-C9EE-BFB6-9251F711984C}"/>
          </ac:spMkLst>
        </pc:spChg>
        <pc:spChg chg="del">
          <ac:chgData name="ALEXANDRE B BARRETO" userId="734048d45b8f99b5" providerId="LiveId" clId="{3819F32E-4722-4200-A3B6-79ECFA343C48}" dt="2022-11-02T00:27:29.394" v="156" actId="478"/>
          <ac:spMkLst>
            <pc:docMk/>
            <pc:sldMk cId="4067325777" sldId="736"/>
            <ac:spMk id="4" creationId="{ABEF08FC-DA12-A451-B98F-3102472F4EB9}"/>
          </ac:spMkLst>
        </pc:spChg>
        <pc:spChg chg="del">
          <ac:chgData name="ALEXANDRE B BARRETO" userId="734048d45b8f99b5" providerId="LiveId" clId="{3819F32E-4722-4200-A3B6-79ECFA343C48}" dt="2022-11-02T00:27:29.394" v="156" actId="478"/>
          <ac:spMkLst>
            <pc:docMk/>
            <pc:sldMk cId="4067325777" sldId="736"/>
            <ac:spMk id="6" creationId="{56ED0202-C8A2-045A-A852-4A54C96CDFE6}"/>
          </ac:spMkLst>
        </pc:spChg>
        <pc:spChg chg="del">
          <ac:chgData name="ALEXANDRE B BARRETO" userId="734048d45b8f99b5" providerId="LiveId" clId="{3819F32E-4722-4200-A3B6-79ECFA343C48}" dt="2022-11-02T00:27:29.394" v="156" actId="478"/>
          <ac:spMkLst>
            <pc:docMk/>
            <pc:sldMk cId="4067325777" sldId="736"/>
            <ac:spMk id="24" creationId="{304E9F8F-A518-0AAE-CA48-191526C4DE9D}"/>
          </ac:spMkLst>
        </pc:spChg>
        <pc:spChg chg="del">
          <ac:chgData name="ALEXANDRE B BARRETO" userId="734048d45b8f99b5" providerId="LiveId" clId="{3819F32E-4722-4200-A3B6-79ECFA343C48}" dt="2022-11-02T00:27:33.572" v="157" actId="478"/>
          <ac:spMkLst>
            <pc:docMk/>
            <pc:sldMk cId="4067325777" sldId="736"/>
            <ac:spMk id="47" creationId="{C255ADAE-ADEA-8D19-6319-C30C9461BBFB}"/>
          </ac:spMkLst>
        </pc:spChg>
        <pc:spChg chg="del">
          <ac:chgData name="ALEXANDRE B BARRETO" userId="734048d45b8f99b5" providerId="LiveId" clId="{3819F32E-4722-4200-A3B6-79ECFA343C48}" dt="2022-11-02T00:27:29.394" v="156" actId="478"/>
          <ac:spMkLst>
            <pc:docMk/>
            <pc:sldMk cId="4067325777" sldId="736"/>
            <ac:spMk id="50" creationId="{B198B245-C913-045C-297C-73C3913E17F1}"/>
          </ac:spMkLst>
        </pc:spChg>
        <pc:spChg chg="del">
          <ac:chgData name="ALEXANDRE B BARRETO" userId="734048d45b8f99b5" providerId="LiveId" clId="{3819F32E-4722-4200-A3B6-79ECFA343C48}" dt="2022-11-02T00:27:29.394" v="156" actId="478"/>
          <ac:spMkLst>
            <pc:docMk/>
            <pc:sldMk cId="4067325777" sldId="736"/>
            <ac:spMk id="54" creationId="{6B00FCBC-C1D7-5238-6223-D7F5C5E73459}"/>
          </ac:spMkLst>
        </pc:spChg>
        <pc:spChg chg="del">
          <ac:chgData name="ALEXANDRE B BARRETO" userId="734048d45b8f99b5" providerId="LiveId" clId="{3819F32E-4722-4200-A3B6-79ECFA343C48}" dt="2022-11-02T00:27:29.394" v="156" actId="478"/>
          <ac:spMkLst>
            <pc:docMk/>
            <pc:sldMk cId="4067325777" sldId="736"/>
            <ac:spMk id="56" creationId="{0BB1CCCC-D2F5-0BEE-9DE2-1A377F5F19BF}"/>
          </ac:spMkLst>
        </pc:spChg>
        <pc:grpChg chg="del">
          <ac:chgData name="ALEXANDRE B BARRETO" userId="734048d45b8f99b5" providerId="LiveId" clId="{3819F32E-4722-4200-A3B6-79ECFA343C48}" dt="2022-11-02T00:27:29.394" v="156" actId="478"/>
          <ac:grpSpMkLst>
            <pc:docMk/>
            <pc:sldMk cId="4067325777" sldId="736"/>
            <ac:grpSpMk id="2" creationId="{D5E51E6A-1504-D54F-14B3-FF398439717A}"/>
          </ac:grpSpMkLst>
        </pc:grpChg>
        <pc:grpChg chg="del">
          <ac:chgData name="ALEXANDRE B BARRETO" userId="734048d45b8f99b5" providerId="LiveId" clId="{3819F32E-4722-4200-A3B6-79ECFA343C48}" dt="2022-11-02T00:27:29.394" v="156" actId="478"/>
          <ac:grpSpMkLst>
            <pc:docMk/>
            <pc:sldMk cId="4067325777" sldId="736"/>
            <ac:grpSpMk id="7" creationId="{C36E08E0-E05C-9D89-6CAF-0467DF3DE520}"/>
          </ac:grpSpMkLst>
        </pc:grpChg>
        <pc:grpChg chg="del">
          <ac:chgData name="ALEXANDRE B BARRETO" userId="734048d45b8f99b5" providerId="LiveId" clId="{3819F32E-4722-4200-A3B6-79ECFA343C48}" dt="2022-11-02T00:27:29.394" v="156" actId="478"/>
          <ac:grpSpMkLst>
            <pc:docMk/>
            <pc:sldMk cId="4067325777" sldId="736"/>
            <ac:grpSpMk id="10" creationId="{033D4735-975F-F498-E454-7324961426AA}"/>
          </ac:grpSpMkLst>
        </pc:grpChg>
        <pc:grpChg chg="del">
          <ac:chgData name="ALEXANDRE B BARRETO" userId="734048d45b8f99b5" providerId="LiveId" clId="{3819F32E-4722-4200-A3B6-79ECFA343C48}" dt="2022-11-02T00:27:29.394" v="156" actId="478"/>
          <ac:grpSpMkLst>
            <pc:docMk/>
            <pc:sldMk cId="4067325777" sldId="736"/>
            <ac:grpSpMk id="16" creationId="{385439D6-0E66-D538-E30A-D267AA24EE43}"/>
          </ac:grpSpMkLst>
        </pc:grpChg>
        <pc:grpChg chg="del">
          <ac:chgData name="ALEXANDRE B BARRETO" userId="734048d45b8f99b5" providerId="LiveId" clId="{3819F32E-4722-4200-A3B6-79ECFA343C48}" dt="2022-11-02T00:27:29.394" v="156" actId="478"/>
          <ac:grpSpMkLst>
            <pc:docMk/>
            <pc:sldMk cId="4067325777" sldId="736"/>
            <ac:grpSpMk id="27" creationId="{8B6E096F-04DA-2A65-8065-0598675FD7B2}"/>
          </ac:grpSpMkLst>
        </pc:grpChg>
        <pc:picChg chg="del">
          <ac:chgData name="ALEXANDRE B BARRETO" userId="734048d45b8f99b5" providerId="LiveId" clId="{3819F32E-4722-4200-A3B6-79ECFA343C48}" dt="2022-11-02T00:27:29.394" v="156" actId="478"/>
          <ac:picMkLst>
            <pc:docMk/>
            <pc:sldMk cId="4067325777" sldId="736"/>
            <ac:picMk id="8" creationId="{6B45F471-EF5A-3FC6-08B5-CB581F0AF5EF}"/>
          </ac:picMkLst>
        </pc:picChg>
        <pc:picChg chg="del">
          <ac:chgData name="ALEXANDRE B BARRETO" userId="734048d45b8f99b5" providerId="LiveId" clId="{3819F32E-4722-4200-A3B6-79ECFA343C48}" dt="2022-11-02T00:27:29.394" v="156" actId="478"/>
          <ac:picMkLst>
            <pc:docMk/>
            <pc:sldMk cId="4067325777" sldId="736"/>
            <ac:picMk id="9" creationId="{DA42607F-F5DD-33F2-6466-F25EC12653C3}"/>
          </ac:picMkLst>
        </pc:picChg>
        <pc:picChg chg="del">
          <ac:chgData name="ALEXANDRE B BARRETO" userId="734048d45b8f99b5" providerId="LiveId" clId="{3819F32E-4722-4200-A3B6-79ECFA343C48}" dt="2022-11-02T00:27:29.394" v="156" actId="478"/>
          <ac:picMkLst>
            <pc:docMk/>
            <pc:sldMk cId="4067325777" sldId="736"/>
            <ac:picMk id="11" creationId="{4CE99DAB-9380-AE9A-5B5F-79231574C118}"/>
          </ac:picMkLst>
        </pc:picChg>
        <pc:picChg chg="del">
          <ac:chgData name="ALEXANDRE B BARRETO" userId="734048d45b8f99b5" providerId="LiveId" clId="{3819F32E-4722-4200-A3B6-79ECFA343C48}" dt="2022-11-02T00:27:29.394" v="156" actId="478"/>
          <ac:picMkLst>
            <pc:docMk/>
            <pc:sldMk cId="4067325777" sldId="736"/>
            <ac:picMk id="12" creationId="{5A2ED72F-7754-4003-4CA4-0CB7915375E1}"/>
          </ac:picMkLst>
        </pc:picChg>
        <pc:picChg chg="del">
          <ac:chgData name="ALEXANDRE B BARRETO" userId="734048d45b8f99b5" providerId="LiveId" clId="{3819F32E-4722-4200-A3B6-79ECFA343C48}" dt="2022-11-02T00:27:29.394" v="156" actId="478"/>
          <ac:picMkLst>
            <pc:docMk/>
            <pc:sldMk cId="4067325777" sldId="736"/>
            <ac:picMk id="35" creationId="{9A4F8154-C83C-331E-4667-9ECBA13E1C5D}"/>
          </ac:picMkLst>
        </pc:picChg>
        <pc:picChg chg="del">
          <ac:chgData name="ALEXANDRE B BARRETO" userId="734048d45b8f99b5" providerId="LiveId" clId="{3819F32E-4722-4200-A3B6-79ECFA343C48}" dt="2022-11-02T00:27:29.394" v="156" actId="478"/>
          <ac:picMkLst>
            <pc:docMk/>
            <pc:sldMk cId="4067325777" sldId="736"/>
            <ac:picMk id="36" creationId="{65A9A016-869C-E30C-6A1F-20EB5E3D93A8}"/>
          </ac:picMkLst>
        </pc:picChg>
        <pc:picChg chg="del">
          <ac:chgData name="ALEXANDRE B BARRETO" userId="734048d45b8f99b5" providerId="LiveId" clId="{3819F32E-4722-4200-A3B6-79ECFA343C48}" dt="2022-11-02T00:27:29.394" v="156" actId="478"/>
          <ac:picMkLst>
            <pc:docMk/>
            <pc:sldMk cId="4067325777" sldId="736"/>
            <ac:picMk id="1026" creationId="{CA441054-4B6A-2E58-E067-662E826FE069}"/>
          </ac:picMkLst>
        </pc:picChg>
        <pc:picChg chg="add mod">
          <ac:chgData name="ALEXANDRE B BARRETO" userId="734048d45b8f99b5" providerId="LiveId" clId="{3819F32E-4722-4200-A3B6-79ECFA343C48}" dt="2022-11-02T00:28:05.291" v="161" actId="1036"/>
          <ac:picMkLst>
            <pc:docMk/>
            <pc:sldMk cId="4067325777" sldId="736"/>
            <ac:picMk id="3074" creationId="{79AA460D-8EFF-C7BA-9F85-3ADF58DF15EF}"/>
          </ac:picMkLst>
        </pc:picChg>
        <pc:picChg chg="del">
          <ac:chgData name="ALEXANDRE B BARRETO" userId="734048d45b8f99b5" providerId="LiveId" clId="{3819F32E-4722-4200-A3B6-79ECFA343C48}" dt="2022-11-02T00:27:29.394" v="156" actId="478"/>
          <ac:picMkLst>
            <pc:docMk/>
            <pc:sldMk cId="4067325777" sldId="736"/>
            <ac:picMk id="8196" creationId="{21446BE5-95AD-74D2-8CA3-50BE1850695D}"/>
          </ac:picMkLst>
        </pc:picChg>
      </pc:sldChg>
      <pc:sldChg chg="addSp modSp add mod">
        <pc:chgData name="ALEXANDRE B BARRETO" userId="734048d45b8f99b5" providerId="LiveId" clId="{3819F32E-4722-4200-A3B6-79ECFA343C48}" dt="2022-11-02T00:30:13.365" v="189" actId="1076"/>
        <pc:sldMkLst>
          <pc:docMk/>
          <pc:sldMk cId="231448311" sldId="737"/>
        </pc:sldMkLst>
        <pc:spChg chg="mod">
          <ac:chgData name="ALEXANDRE B BARRETO" userId="734048d45b8f99b5" providerId="LiveId" clId="{3819F32E-4722-4200-A3B6-79ECFA343C48}" dt="2022-11-02T00:29:13.359" v="173" actId="1076"/>
          <ac:spMkLst>
            <pc:docMk/>
            <pc:sldMk cId="231448311" sldId="737"/>
            <ac:spMk id="2" creationId="{80B6D696-C275-25BF-72F6-538CF3A881B5}"/>
          </ac:spMkLst>
        </pc:spChg>
        <pc:spChg chg="mod">
          <ac:chgData name="ALEXANDRE B BARRETO" userId="734048d45b8f99b5" providerId="LiveId" clId="{3819F32E-4722-4200-A3B6-79ECFA343C48}" dt="2022-11-02T00:30:05.440" v="186" actId="14100"/>
          <ac:spMkLst>
            <pc:docMk/>
            <pc:sldMk cId="231448311" sldId="737"/>
            <ac:spMk id="4" creationId="{6B7F7D02-5593-D92A-DDC2-3DAE6C1BB90D}"/>
          </ac:spMkLst>
        </pc:spChg>
        <pc:spChg chg="mod">
          <ac:chgData name="ALEXANDRE B BARRETO" userId="734048d45b8f99b5" providerId="LiveId" clId="{3819F32E-4722-4200-A3B6-79ECFA343C48}" dt="2022-11-02T00:30:07.831" v="187" actId="1076"/>
          <ac:spMkLst>
            <pc:docMk/>
            <pc:sldMk cId="231448311" sldId="737"/>
            <ac:spMk id="7" creationId="{6B839499-069B-918D-497F-1F8A37139906}"/>
          </ac:spMkLst>
        </pc:spChg>
        <pc:spChg chg="mod">
          <ac:chgData name="ALEXANDRE B BARRETO" userId="734048d45b8f99b5" providerId="LiveId" clId="{3819F32E-4722-4200-A3B6-79ECFA343C48}" dt="2022-11-02T00:30:09.747" v="188" actId="1076"/>
          <ac:spMkLst>
            <pc:docMk/>
            <pc:sldMk cId="231448311" sldId="737"/>
            <ac:spMk id="8" creationId="{89945A94-6A08-0D6B-870B-A578CF9A83CC}"/>
          </ac:spMkLst>
        </pc:spChg>
        <pc:spChg chg="mod">
          <ac:chgData name="ALEXANDRE B BARRETO" userId="734048d45b8f99b5" providerId="LiveId" clId="{3819F32E-4722-4200-A3B6-79ECFA343C48}" dt="2022-11-02T00:30:13.365" v="189" actId="1076"/>
          <ac:spMkLst>
            <pc:docMk/>
            <pc:sldMk cId="231448311" sldId="737"/>
            <ac:spMk id="9" creationId="{FA268B14-1B59-56F4-3C5E-86EB8EAB005E}"/>
          </ac:spMkLst>
        </pc:spChg>
        <pc:picChg chg="add mod">
          <ac:chgData name="ALEXANDRE B BARRETO" userId="734048d45b8f99b5" providerId="LiveId" clId="{3819F32E-4722-4200-A3B6-79ECFA343C48}" dt="2022-11-02T00:29:59.713" v="183" actId="1076"/>
          <ac:picMkLst>
            <pc:docMk/>
            <pc:sldMk cId="231448311" sldId="737"/>
            <ac:picMk id="4098" creationId="{00FF0DCB-A949-8901-F6EA-26CE17ECAD51}"/>
          </ac:picMkLst>
        </pc:picChg>
        <pc:picChg chg="add mod">
          <ac:chgData name="ALEXANDRE B BARRETO" userId="734048d45b8f99b5" providerId="LiveId" clId="{3819F32E-4722-4200-A3B6-79ECFA343C48}" dt="2022-11-02T00:29:59.713" v="183" actId="1076"/>
          <ac:picMkLst>
            <pc:docMk/>
            <pc:sldMk cId="231448311" sldId="737"/>
            <ac:picMk id="4100" creationId="{958FD243-904C-A94D-69A7-093F6F5C5120}"/>
          </ac:picMkLst>
        </pc:picChg>
        <pc:picChg chg="mod">
          <ac:chgData name="ALEXANDRE B BARRETO" userId="734048d45b8f99b5" providerId="LiveId" clId="{3819F32E-4722-4200-A3B6-79ECFA343C48}" dt="2022-11-02T00:29:10.429" v="172" actId="1076"/>
          <ac:picMkLst>
            <pc:docMk/>
            <pc:sldMk cId="231448311" sldId="737"/>
            <ac:picMk id="7172" creationId="{B059E4CB-D3DB-C8E8-FF06-D54946A73CDA}"/>
          </ac:picMkLst>
        </pc:picChg>
      </pc:sldChg>
      <pc:sldChg chg="addSp delSp modSp new mod modAnim">
        <pc:chgData name="ALEXANDRE B BARRETO" userId="734048d45b8f99b5" providerId="LiveId" clId="{3819F32E-4722-4200-A3B6-79ECFA343C48}" dt="2022-11-02T00:30:46.829" v="195" actId="1076"/>
        <pc:sldMkLst>
          <pc:docMk/>
          <pc:sldMk cId="3619397327" sldId="738"/>
        </pc:sldMkLst>
        <pc:spChg chg="del">
          <ac:chgData name="ALEXANDRE B BARRETO" userId="734048d45b8f99b5" providerId="LiveId" clId="{3819F32E-4722-4200-A3B6-79ECFA343C48}" dt="2022-11-02T00:30:22.500" v="191" actId="478"/>
          <ac:spMkLst>
            <pc:docMk/>
            <pc:sldMk cId="3619397327" sldId="738"/>
            <ac:spMk id="2" creationId="{142D190B-4A3B-7EB0-3152-595717DD21DF}"/>
          </ac:spMkLst>
        </pc:spChg>
        <pc:spChg chg="del">
          <ac:chgData name="ALEXANDRE B BARRETO" userId="734048d45b8f99b5" providerId="LiveId" clId="{3819F32E-4722-4200-A3B6-79ECFA343C48}" dt="2022-11-02T00:30:22.500" v="191" actId="478"/>
          <ac:spMkLst>
            <pc:docMk/>
            <pc:sldMk cId="3619397327" sldId="738"/>
            <ac:spMk id="3" creationId="{B099EFFC-E048-4724-8CFA-EAAE538BE4D1}"/>
          </ac:spMkLst>
        </pc:spChg>
        <pc:picChg chg="add mod">
          <ac:chgData name="ALEXANDRE B BARRETO" userId="734048d45b8f99b5" providerId="LiveId" clId="{3819F32E-4722-4200-A3B6-79ECFA343C48}" dt="2022-11-02T00:30:46.829" v="195" actId="1076"/>
          <ac:picMkLst>
            <pc:docMk/>
            <pc:sldMk cId="3619397327" sldId="738"/>
            <ac:picMk id="4" creationId="{FF2CD651-1D4A-B487-54B2-C76B1B78707E}"/>
          </ac:picMkLst>
        </pc:picChg>
      </pc:sldChg>
      <pc:sldChg chg="modSp new mod ord">
        <pc:chgData name="ALEXANDRE B BARRETO" userId="734048d45b8f99b5" providerId="LiveId" clId="{3819F32E-4722-4200-A3B6-79ECFA343C48}" dt="2022-11-02T00:34:48.155" v="335" actId="403"/>
        <pc:sldMkLst>
          <pc:docMk/>
          <pc:sldMk cId="91547299" sldId="739"/>
        </pc:sldMkLst>
        <pc:spChg chg="mod">
          <ac:chgData name="ALEXANDRE B BARRETO" userId="734048d45b8f99b5" providerId="LiveId" clId="{3819F32E-4722-4200-A3B6-79ECFA343C48}" dt="2022-11-02T00:33:33.553" v="246" actId="20577"/>
          <ac:spMkLst>
            <pc:docMk/>
            <pc:sldMk cId="91547299" sldId="739"/>
            <ac:spMk id="2" creationId="{EAB8619C-22D8-5B93-494B-ACBFDBB03010}"/>
          </ac:spMkLst>
        </pc:spChg>
        <pc:spChg chg="mod">
          <ac:chgData name="ALEXANDRE B BARRETO" userId="734048d45b8f99b5" providerId="LiveId" clId="{3819F32E-4722-4200-A3B6-79ECFA343C48}" dt="2022-11-02T00:34:48.155" v="335" actId="403"/>
          <ac:spMkLst>
            <pc:docMk/>
            <pc:sldMk cId="91547299" sldId="739"/>
            <ac:spMk id="3" creationId="{059136E5-73B3-F567-C0B5-AB21752E7C4A}"/>
          </ac:spMkLst>
        </pc:spChg>
      </pc:sldChg>
      <pc:sldChg chg="addSp delSp modSp new mod">
        <pc:chgData name="ALEXANDRE B BARRETO" userId="734048d45b8f99b5" providerId="LiveId" clId="{3819F32E-4722-4200-A3B6-79ECFA343C48}" dt="2022-11-02T00:35:40.760" v="348" actId="1076"/>
        <pc:sldMkLst>
          <pc:docMk/>
          <pc:sldMk cId="4048251022" sldId="740"/>
        </pc:sldMkLst>
        <pc:spChg chg="del">
          <ac:chgData name="ALEXANDRE B BARRETO" userId="734048d45b8f99b5" providerId="LiveId" clId="{3819F32E-4722-4200-A3B6-79ECFA343C48}" dt="2022-11-02T00:35:11.966" v="337" actId="478"/>
          <ac:spMkLst>
            <pc:docMk/>
            <pc:sldMk cId="4048251022" sldId="740"/>
            <ac:spMk id="2" creationId="{375863C6-DA98-6D5D-BBD7-740374D56191}"/>
          </ac:spMkLst>
        </pc:spChg>
        <pc:spChg chg="mod">
          <ac:chgData name="ALEXANDRE B BARRETO" userId="734048d45b8f99b5" providerId="LiveId" clId="{3819F32E-4722-4200-A3B6-79ECFA343C48}" dt="2022-11-02T00:35:38.852" v="347" actId="1076"/>
          <ac:spMkLst>
            <pc:docMk/>
            <pc:sldMk cId="4048251022" sldId="740"/>
            <ac:spMk id="3" creationId="{E0447D4C-18C1-3177-5125-B6CC741D8B42}"/>
          </ac:spMkLst>
        </pc:spChg>
        <pc:picChg chg="add mod">
          <ac:chgData name="ALEXANDRE B BARRETO" userId="734048d45b8f99b5" providerId="LiveId" clId="{3819F32E-4722-4200-A3B6-79ECFA343C48}" dt="2022-11-02T00:35:40.760" v="348" actId="1076"/>
          <ac:picMkLst>
            <pc:docMk/>
            <pc:sldMk cId="4048251022" sldId="740"/>
            <ac:picMk id="5122" creationId="{79E505AA-26E5-B78E-3406-B013AD1131D8}"/>
          </ac:picMkLst>
        </pc:picChg>
      </pc:sldChg>
      <pc:sldChg chg="addSp delSp modSp new mod modAnim">
        <pc:chgData name="ALEXANDRE B BARRETO" userId="734048d45b8f99b5" providerId="LiveId" clId="{3819F32E-4722-4200-A3B6-79ECFA343C48}" dt="2022-11-02T00:37:30.058" v="367"/>
        <pc:sldMkLst>
          <pc:docMk/>
          <pc:sldMk cId="3450079790" sldId="741"/>
        </pc:sldMkLst>
        <pc:spChg chg="del">
          <ac:chgData name="ALEXANDRE B BARRETO" userId="734048d45b8f99b5" providerId="LiveId" clId="{3819F32E-4722-4200-A3B6-79ECFA343C48}" dt="2022-11-02T00:36:13.209" v="350" actId="478"/>
          <ac:spMkLst>
            <pc:docMk/>
            <pc:sldMk cId="3450079790" sldId="741"/>
            <ac:spMk id="2" creationId="{907C9C23-FD2A-F9F2-2F86-491B25E39F07}"/>
          </ac:spMkLst>
        </pc:spChg>
        <pc:spChg chg="del">
          <ac:chgData name="ALEXANDRE B BARRETO" userId="734048d45b8f99b5" providerId="LiveId" clId="{3819F32E-4722-4200-A3B6-79ECFA343C48}" dt="2022-11-02T00:36:13.209" v="350" actId="478"/>
          <ac:spMkLst>
            <pc:docMk/>
            <pc:sldMk cId="3450079790" sldId="741"/>
            <ac:spMk id="3" creationId="{55606AE1-DABD-5A9A-A296-A43A03985361}"/>
          </ac:spMkLst>
        </pc:spChg>
        <pc:spChg chg="add mod">
          <ac:chgData name="ALEXANDRE B BARRETO" userId="734048d45b8f99b5" providerId="LiveId" clId="{3819F32E-4722-4200-A3B6-79ECFA343C48}" dt="2022-11-02T00:36:51.793" v="361" actId="1076"/>
          <ac:spMkLst>
            <pc:docMk/>
            <pc:sldMk cId="3450079790" sldId="741"/>
            <ac:spMk id="6" creationId="{FDA6A64E-8B11-14B1-B9B6-C43A6BF6F48B}"/>
          </ac:spMkLst>
        </pc:spChg>
        <pc:spChg chg="add mod">
          <ac:chgData name="ALEXANDRE B BARRETO" userId="734048d45b8f99b5" providerId="LiveId" clId="{3819F32E-4722-4200-A3B6-79ECFA343C48}" dt="2022-11-02T00:37:16.432" v="365" actId="1582"/>
          <ac:spMkLst>
            <pc:docMk/>
            <pc:sldMk cId="3450079790" sldId="741"/>
            <ac:spMk id="7" creationId="{9BD91EF0-31CE-B7D4-5191-963CFE05F611}"/>
          </ac:spMkLst>
        </pc:spChg>
        <pc:picChg chg="add mod">
          <ac:chgData name="ALEXANDRE B BARRETO" userId="734048d45b8f99b5" providerId="LiveId" clId="{3819F32E-4722-4200-A3B6-79ECFA343C48}" dt="2022-11-02T00:36:19" v="353" actId="1076"/>
          <ac:picMkLst>
            <pc:docMk/>
            <pc:sldMk cId="3450079790" sldId="741"/>
            <ac:picMk id="5" creationId="{F25A6A52-490F-BB29-4277-491CC7A7C085}"/>
          </ac:picMkLst>
        </pc:picChg>
        <pc:picChg chg="add mod">
          <ac:chgData name="ALEXANDRE B BARRETO" userId="734048d45b8f99b5" providerId="LiveId" clId="{3819F32E-4722-4200-A3B6-79ECFA343C48}" dt="2022-11-02T00:37:20.849" v="366" actId="1076"/>
          <ac:picMkLst>
            <pc:docMk/>
            <pc:sldMk cId="3450079790" sldId="741"/>
            <ac:picMk id="6146" creationId="{7560E6FF-E601-A6A8-B1E6-C24E7611710D}"/>
          </ac:picMkLst>
        </pc:picChg>
      </pc:sldChg>
      <pc:sldChg chg="addSp modSp new mod">
        <pc:chgData name="ALEXANDRE B BARRETO" userId="734048d45b8f99b5" providerId="LiveId" clId="{3819F32E-4722-4200-A3B6-79ECFA343C48}" dt="2022-11-02T00:44:25.988" v="531" actId="1076"/>
        <pc:sldMkLst>
          <pc:docMk/>
          <pc:sldMk cId="4215998277" sldId="742"/>
        </pc:sldMkLst>
        <pc:spChg chg="mod">
          <ac:chgData name="ALEXANDRE B BARRETO" userId="734048d45b8f99b5" providerId="LiveId" clId="{3819F32E-4722-4200-A3B6-79ECFA343C48}" dt="2022-11-02T00:40:35.135" v="408" actId="1076"/>
          <ac:spMkLst>
            <pc:docMk/>
            <pc:sldMk cId="4215998277" sldId="742"/>
            <ac:spMk id="2" creationId="{6032B029-4E4C-0E32-AD64-6C5DCD29920F}"/>
          </ac:spMkLst>
        </pc:spChg>
        <pc:spChg chg="mod">
          <ac:chgData name="ALEXANDRE B BARRETO" userId="734048d45b8f99b5" providerId="LiveId" clId="{3819F32E-4722-4200-A3B6-79ECFA343C48}" dt="2022-11-02T00:44:22.139" v="530" actId="113"/>
          <ac:spMkLst>
            <pc:docMk/>
            <pc:sldMk cId="4215998277" sldId="742"/>
            <ac:spMk id="3" creationId="{986B44E8-BC52-D5AD-384D-0FF2AC39A22A}"/>
          </ac:spMkLst>
        </pc:spChg>
        <pc:spChg chg="add mod">
          <ac:chgData name="ALEXANDRE B BARRETO" userId="734048d45b8f99b5" providerId="LiveId" clId="{3819F32E-4722-4200-A3B6-79ECFA343C48}" dt="2022-11-02T00:41:03.495" v="420" actId="122"/>
          <ac:spMkLst>
            <pc:docMk/>
            <pc:sldMk cId="4215998277" sldId="742"/>
            <ac:spMk id="7" creationId="{E0681EF5-A869-AE63-832B-72661174D9B3}"/>
          </ac:spMkLst>
        </pc:spChg>
        <pc:picChg chg="add mod">
          <ac:chgData name="ALEXANDRE B BARRETO" userId="734048d45b8f99b5" providerId="LiveId" clId="{3819F32E-4722-4200-A3B6-79ECFA343C48}" dt="2022-11-02T00:44:25.988" v="531" actId="1076"/>
          <ac:picMkLst>
            <pc:docMk/>
            <pc:sldMk cId="4215998277" sldId="742"/>
            <ac:picMk id="5" creationId="{B8EFD6C2-A59A-40BA-636C-DB1463836D5C}"/>
          </ac:picMkLst>
        </pc:picChg>
      </pc:sldChg>
      <pc:sldChg chg="addSp delSp modSp new mod modAnim">
        <pc:chgData name="ALEXANDRE B BARRETO" userId="734048d45b8f99b5" providerId="LiveId" clId="{3819F32E-4722-4200-A3B6-79ECFA343C48}" dt="2022-11-02T00:42:44.564" v="498" actId="208"/>
        <pc:sldMkLst>
          <pc:docMk/>
          <pc:sldMk cId="2167941722" sldId="743"/>
        </pc:sldMkLst>
        <pc:spChg chg="mod">
          <ac:chgData name="ALEXANDRE B BARRETO" userId="734048d45b8f99b5" providerId="LiveId" clId="{3819F32E-4722-4200-A3B6-79ECFA343C48}" dt="2022-11-02T00:41:52.676" v="489" actId="20577"/>
          <ac:spMkLst>
            <pc:docMk/>
            <pc:sldMk cId="2167941722" sldId="743"/>
            <ac:spMk id="2" creationId="{6006893C-ABCF-DB36-9FBF-4213A82B4A55}"/>
          </ac:spMkLst>
        </pc:spChg>
        <pc:spChg chg="del">
          <ac:chgData name="ALEXANDRE B BARRETO" userId="734048d45b8f99b5" providerId="LiveId" clId="{3819F32E-4722-4200-A3B6-79ECFA343C48}" dt="2022-11-02T00:42:15.490" v="490" actId="478"/>
          <ac:spMkLst>
            <pc:docMk/>
            <pc:sldMk cId="2167941722" sldId="743"/>
            <ac:spMk id="3" creationId="{7EA14B3F-02F1-2864-1CFD-B4855CC2540A}"/>
          </ac:spMkLst>
        </pc:spChg>
        <pc:spChg chg="add mod">
          <ac:chgData name="ALEXANDRE B BARRETO" userId="734048d45b8f99b5" providerId="LiveId" clId="{3819F32E-4722-4200-A3B6-79ECFA343C48}" dt="2022-11-02T00:42:44.564" v="498" actId="208"/>
          <ac:spMkLst>
            <pc:docMk/>
            <pc:sldMk cId="2167941722" sldId="743"/>
            <ac:spMk id="6" creationId="{75E2F622-1425-5E79-8449-C11544612DAE}"/>
          </ac:spMkLst>
        </pc:spChg>
        <pc:picChg chg="add mod">
          <ac:chgData name="ALEXANDRE B BARRETO" userId="734048d45b8f99b5" providerId="LiveId" clId="{3819F32E-4722-4200-A3B6-79ECFA343C48}" dt="2022-11-02T00:42:20.331" v="493" actId="1076"/>
          <ac:picMkLst>
            <pc:docMk/>
            <pc:sldMk cId="2167941722" sldId="743"/>
            <ac:picMk id="5" creationId="{18B792EC-1C30-F4AA-09AF-401372813704}"/>
          </ac:picMkLst>
        </pc:picChg>
      </pc:sldChg>
      <pc:sldChg chg="modSp new mod">
        <pc:chgData name="ALEXANDRE B BARRETO" userId="734048d45b8f99b5" providerId="LiveId" clId="{3819F32E-4722-4200-A3B6-79ECFA343C48}" dt="2022-11-02T00:43:40.334" v="526" actId="1076"/>
        <pc:sldMkLst>
          <pc:docMk/>
          <pc:sldMk cId="4169480803" sldId="744"/>
        </pc:sldMkLst>
        <pc:spChg chg="mod">
          <ac:chgData name="ALEXANDRE B BARRETO" userId="734048d45b8f99b5" providerId="LiveId" clId="{3819F32E-4722-4200-A3B6-79ECFA343C48}" dt="2022-11-02T00:42:55.384" v="517" actId="20577"/>
          <ac:spMkLst>
            <pc:docMk/>
            <pc:sldMk cId="4169480803" sldId="744"/>
            <ac:spMk id="2" creationId="{A3E6F6BD-1646-0C3A-872C-D1AF9C437E95}"/>
          </ac:spMkLst>
        </pc:spChg>
        <pc:spChg chg="mod">
          <ac:chgData name="ALEXANDRE B BARRETO" userId="734048d45b8f99b5" providerId="LiveId" clId="{3819F32E-4722-4200-A3B6-79ECFA343C48}" dt="2022-11-02T00:43:40.334" v="526" actId="1076"/>
          <ac:spMkLst>
            <pc:docMk/>
            <pc:sldMk cId="4169480803" sldId="744"/>
            <ac:spMk id="3" creationId="{1487BE53-99ED-D664-508A-D035263201D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a:extLst>
              <a:ext uri="{FF2B5EF4-FFF2-40B4-BE49-F238E27FC236}">
                <a16:creationId xmlns:a16="http://schemas.microsoft.com/office/drawing/2014/main" id="{3FB0F8D9-0D5D-F0C2-1FB2-18CAC599DA5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a:extLst>
              <a:ext uri="{FF2B5EF4-FFF2-40B4-BE49-F238E27FC236}">
                <a16:creationId xmlns:a16="http://schemas.microsoft.com/office/drawing/2014/main" id="{2BA10F45-053A-4801-E135-93B940DD7CF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B81ADFA-5EFA-49B7-8F55-B29681E2B640}" type="datetimeFigureOut">
              <a:rPr lang="en-US" smtClean="0"/>
              <a:t>11/1/2022</a:t>
            </a:fld>
            <a:endParaRPr lang="en-US"/>
          </a:p>
        </p:txBody>
      </p:sp>
      <p:sp>
        <p:nvSpPr>
          <p:cNvPr id="4" name="Espaço Reservado para Rodapé 3">
            <a:extLst>
              <a:ext uri="{FF2B5EF4-FFF2-40B4-BE49-F238E27FC236}">
                <a16:creationId xmlns:a16="http://schemas.microsoft.com/office/drawing/2014/main" id="{3931CB8D-BFCA-D3C5-1945-E36AE3D9A4B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Espaço Reservado para Número de Slide 4">
            <a:extLst>
              <a:ext uri="{FF2B5EF4-FFF2-40B4-BE49-F238E27FC236}">
                <a16:creationId xmlns:a16="http://schemas.microsoft.com/office/drawing/2014/main" id="{1D69FA01-41F9-CCA7-02C9-27344275A99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8B5F83-1B33-4173-954B-4C88A3851C41}" type="slidenum">
              <a:rPr lang="en-US" smtClean="0"/>
              <a:t>‹#›</a:t>
            </a:fld>
            <a:endParaRPr lang="en-US"/>
          </a:p>
        </p:txBody>
      </p:sp>
    </p:spTree>
    <p:extLst>
      <p:ext uri="{BB962C8B-B14F-4D97-AF65-F5344CB8AC3E}">
        <p14:creationId xmlns:p14="http://schemas.microsoft.com/office/powerpoint/2010/main" val="102518053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jpeg>
</file>

<file path=ppt/media/image12.pn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jpeg>
</file>

<file path=ppt/media/image21.png>
</file>

<file path=ppt/media/image22.jpeg>
</file>

<file path=ppt/media/image23.png>
</file>

<file path=ppt/media/image24.jpeg>
</file>

<file path=ppt/media/image25.png>
</file>

<file path=ppt/media/image26.jpe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gif>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4A7F4B-52AB-934C-9D56-DBFDEE93AEEB}" type="datetimeFigureOut">
              <a:rPr lang="en-US" smtClean="0"/>
              <a:t>11/1/2022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65B6E2-4ED3-5447-AEFE-CC6D843EC761}" type="slidenum">
              <a:rPr lang="en-US" smtClean="0"/>
              <a:t>‹#›</a:t>
            </a:fld>
            <a:endParaRPr lang="en-US"/>
          </a:p>
        </p:txBody>
      </p:sp>
    </p:spTree>
    <p:extLst>
      <p:ext uri="{BB962C8B-B14F-4D97-AF65-F5344CB8AC3E}">
        <p14:creationId xmlns:p14="http://schemas.microsoft.com/office/powerpoint/2010/main" val="10029347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65B6E2-4ED3-5447-AEFE-CC6D843EC761}" type="slidenum">
              <a:rPr lang="en-US" smtClean="0"/>
              <a:t>9</a:t>
            </a:fld>
            <a:endParaRPr lang="en-US"/>
          </a:p>
        </p:txBody>
      </p:sp>
    </p:spTree>
    <p:extLst>
      <p:ext uri="{BB962C8B-B14F-4D97-AF65-F5344CB8AC3E}">
        <p14:creationId xmlns:p14="http://schemas.microsoft.com/office/powerpoint/2010/main" val="1106399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65B6E2-4ED3-5447-AEFE-CC6D843EC761}" type="slidenum">
              <a:rPr lang="en-US" smtClean="0"/>
              <a:t>10</a:t>
            </a:fld>
            <a:endParaRPr lang="en-US"/>
          </a:p>
        </p:txBody>
      </p:sp>
    </p:spTree>
    <p:extLst>
      <p:ext uri="{BB962C8B-B14F-4D97-AF65-F5344CB8AC3E}">
        <p14:creationId xmlns:p14="http://schemas.microsoft.com/office/powerpoint/2010/main" val="2463030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65B6E2-4ED3-5447-AEFE-CC6D843EC761}" type="slidenum">
              <a:rPr lang="en-US" smtClean="0"/>
              <a:t>11</a:t>
            </a:fld>
            <a:endParaRPr lang="en-US"/>
          </a:p>
        </p:txBody>
      </p:sp>
    </p:spTree>
    <p:extLst>
      <p:ext uri="{BB962C8B-B14F-4D97-AF65-F5344CB8AC3E}">
        <p14:creationId xmlns:p14="http://schemas.microsoft.com/office/powerpoint/2010/main" val="10810430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65B6E2-4ED3-5447-AEFE-CC6D843EC761}" type="slidenum">
              <a:rPr lang="en-US" smtClean="0"/>
              <a:t>12</a:t>
            </a:fld>
            <a:endParaRPr lang="en-US"/>
          </a:p>
        </p:txBody>
      </p:sp>
    </p:spTree>
    <p:extLst>
      <p:ext uri="{BB962C8B-B14F-4D97-AF65-F5344CB8AC3E}">
        <p14:creationId xmlns:p14="http://schemas.microsoft.com/office/powerpoint/2010/main" val="52361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4F29E-6945-2A44-8CCF-A6F97A0E97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83EBBD-1C3E-9D47-BDE0-D937E15C9F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325018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C91EB-AEEC-D64B-82BB-2EEAEB848C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BE491F-507E-5248-912F-1924179C1450}"/>
              </a:ext>
            </a:extLst>
          </p:cNvPr>
          <p:cNvSpPr>
            <a:spLocks noGrp="1"/>
          </p:cNvSpPr>
          <p:nvPr>
            <p:ph idx="1"/>
          </p:nvPr>
        </p:nvSpPr>
        <p:spPr>
          <a:xfrm>
            <a:off x="838200" y="1825625"/>
            <a:ext cx="10515600" cy="3625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650170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67F52C-9B38-4247-A5F3-7414F45135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FE2AF37-5B74-5346-B54C-67EC1ECF1C70}"/>
              </a:ext>
            </a:extLst>
          </p:cNvPr>
          <p:cNvSpPr>
            <a:spLocks noGrp="1"/>
          </p:cNvSpPr>
          <p:nvPr>
            <p:ph type="body" idx="1"/>
          </p:nvPr>
        </p:nvSpPr>
        <p:spPr>
          <a:xfrm>
            <a:off x="838200" y="1825625"/>
            <a:ext cx="10515600" cy="393881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9" name="Straight Connector 8">
            <a:extLst>
              <a:ext uri="{FF2B5EF4-FFF2-40B4-BE49-F238E27FC236}">
                <a16:creationId xmlns:a16="http://schemas.microsoft.com/office/drawing/2014/main" id="{38AFE5C2-1433-F142-A339-ED31AC66A4B3}"/>
              </a:ext>
            </a:extLst>
          </p:cNvPr>
          <p:cNvCxnSpPr/>
          <p:nvPr userDrawn="1"/>
        </p:nvCxnSpPr>
        <p:spPr>
          <a:xfrm>
            <a:off x="769545" y="5909419"/>
            <a:ext cx="10584255"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7897A08-423E-3948-A58C-11916401483C}"/>
              </a:ext>
            </a:extLst>
          </p:cNvPr>
          <p:cNvSpPr txBox="1"/>
          <p:nvPr userDrawn="1"/>
        </p:nvSpPr>
        <p:spPr>
          <a:xfrm>
            <a:off x="4210675" y="6189622"/>
            <a:ext cx="3351433"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i="1" u="none" dirty="0">
                <a:solidFill>
                  <a:srgbClr val="002060"/>
                </a:solidFill>
                <a:latin typeface="Abadi" panose="020B0604020104020204" pitchFamily="34" charset="0"/>
              </a:rPr>
              <a:t>Global Shared Learning</a:t>
            </a:r>
          </a:p>
        </p:txBody>
      </p:sp>
      <p:pic>
        <p:nvPicPr>
          <p:cNvPr id="2050" name="Picture 2" descr="See the source image">
            <a:extLst>
              <a:ext uri="{FF2B5EF4-FFF2-40B4-BE49-F238E27FC236}">
                <a16:creationId xmlns:a16="http://schemas.microsoft.com/office/drawing/2014/main" id="{F15A19B6-965D-444B-A337-35736EA78506}"/>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38200" y="6064732"/>
            <a:ext cx="2186091" cy="57650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ITA Logo – Instituto Tecnológico de Aeronáutica Logo – PNG e Vetor –  Download de Logo">
            <a:extLst>
              <a:ext uri="{FF2B5EF4-FFF2-40B4-BE49-F238E27FC236}">
                <a16:creationId xmlns:a16="http://schemas.microsoft.com/office/drawing/2014/main" id="{292D676F-9A5D-06D9-323C-C8AC5CB5E6C1}"/>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9448800" y="6046755"/>
            <a:ext cx="1798320" cy="685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3465388"/>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b="1" kern="1200">
          <a:solidFill>
            <a:srgbClr val="002060"/>
          </a:solidFill>
          <a:latin typeface="Abadi" panose="020B0604020104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206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8.png"/><Relationship Id="rId7" Type="http://schemas.openxmlformats.org/officeDocument/2006/relationships/image" Target="../media/image24.jpeg"/><Relationship Id="rId12" Type="http://schemas.openxmlformats.org/officeDocument/2006/relationships/image" Target="../media/image28.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3.png"/><Relationship Id="rId11" Type="http://schemas.openxmlformats.org/officeDocument/2006/relationships/image" Target="../media/image27.png"/><Relationship Id="rId5" Type="http://schemas.openxmlformats.org/officeDocument/2006/relationships/image" Target="../media/image22.jpeg"/><Relationship Id="rId10" Type="http://schemas.openxmlformats.org/officeDocument/2006/relationships/image" Target="../media/image26.jpeg"/><Relationship Id="rId4" Type="http://schemas.openxmlformats.org/officeDocument/2006/relationships/image" Target="../media/image19.png"/><Relationship Id="rId9" Type="http://schemas.openxmlformats.org/officeDocument/2006/relationships/image" Target="../media/image20.jpe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30.png"/><Relationship Id="rId7" Type="http://schemas.openxmlformats.org/officeDocument/2006/relationships/image" Target="../media/image33.png"/><Relationship Id="rId12"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1.wdp"/><Relationship Id="rId11" Type="http://schemas.openxmlformats.org/officeDocument/2006/relationships/image" Target="../media/image35.png"/><Relationship Id="rId5" Type="http://schemas.openxmlformats.org/officeDocument/2006/relationships/image" Target="../media/image32.png"/><Relationship Id="rId10" Type="http://schemas.openxmlformats.org/officeDocument/2006/relationships/image" Target="../media/image34.gif"/><Relationship Id="rId4" Type="http://schemas.openxmlformats.org/officeDocument/2006/relationships/image" Target="../media/image31.png"/><Relationship Id="rId9" Type="http://schemas.openxmlformats.org/officeDocument/2006/relationships/image" Target="../media/image24.jpeg"/></Relationships>
</file>

<file path=ppt/slides/_rels/slide1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hyperlink" Target="https://github.com/kabartsjc/gsl-iot-2022"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2.xml"/><Relationship Id="rId1" Type="http://schemas.openxmlformats.org/officeDocument/2006/relationships/video" Target="https://www.youtube.com/embed/dWqOlF885N4?feature=oembed"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lobalclassroom.padlet.org/barretoabb/4jnahbgrbv979pu7" TargetMode="External"/><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hyperlink" Target="https://calendly.com/d/g6f-7r8-nzq/what-day-would-you-like-to-have-advice"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jpe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Layout" Target="../slideLayouts/slideLayout2.xml"/><Relationship Id="rId1" Type="http://schemas.openxmlformats.org/officeDocument/2006/relationships/video" Target="https://www.youtube.com/embed/2RKeZk8qudA?feature=oembed"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jpe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13">
            <a:extLst>
              <a:ext uri="{FF2B5EF4-FFF2-40B4-BE49-F238E27FC236}">
                <a16:creationId xmlns:a16="http://schemas.microsoft.com/office/drawing/2014/main" id="{DEF28D5B-2926-4FE4-BF22-EA37C737E8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t="51817"/>
          <a:stretch/>
        </p:blipFill>
        <p:spPr>
          <a:xfrm>
            <a:off x="0" y="3553566"/>
            <a:ext cx="12192000" cy="3304434"/>
          </a:xfrm>
          <a:prstGeom prst="rect">
            <a:avLst/>
          </a:prstGeom>
        </p:spPr>
      </p:pic>
      <p:sp>
        <p:nvSpPr>
          <p:cNvPr id="23" name="Oval 15">
            <a:extLst>
              <a:ext uri="{FF2B5EF4-FFF2-40B4-BE49-F238E27FC236}">
                <a16:creationId xmlns:a16="http://schemas.microsoft.com/office/drawing/2014/main" id="{02E941BD-027E-419D-A57B-79D61423B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111" y="4606470"/>
            <a:ext cx="767645" cy="57513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3BFDA17-7C99-BB4B-AA35-34F998ACE2BE}"/>
              </a:ext>
            </a:extLst>
          </p:cNvPr>
          <p:cNvSpPr>
            <a:spLocks noGrp="1"/>
          </p:cNvSpPr>
          <p:nvPr>
            <p:ph type="ctrTitle"/>
          </p:nvPr>
        </p:nvSpPr>
        <p:spPr>
          <a:xfrm>
            <a:off x="344311" y="4416126"/>
            <a:ext cx="5774916" cy="1968174"/>
          </a:xfrm>
        </p:spPr>
        <p:txBody>
          <a:bodyPr anchor="ctr">
            <a:noAutofit/>
          </a:bodyPr>
          <a:lstStyle/>
          <a:p>
            <a:pPr algn="l">
              <a:lnSpc>
                <a:spcPct val="100000"/>
              </a:lnSpc>
            </a:pPr>
            <a:r>
              <a:rPr lang="es-ES" sz="4800" b="1" dirty="0">
                <a:solidFill>
                  <a:schemeClr val="accent1">
                    <a:lumMod val="75000"/>
                  </a:schemeClr>
                </a:solidFill>
                <a:cs typeface="Aharoni" panose="02010803020104030203" pitchFamily="2" charset="-79"/>
              </a:rPr>
              <a:t>Global Classroom</a:t>
            </a:r>
            <a:br>
              <a:rPr lang="es-ES" sz="4800" b="1" dirty="0">
                <a:solidFill>
                  <a:schemeClr val="accent1">
                    <a:lumMod val="75000"/>
                  </a:schemeClr>
                </a:solidFill>
                <a:cs typeface="Aharoni" panose="02010803020104030203" pitchFamily="2" charset="-79"/>
              </a:rPr>
            </a:br>
            <a:r>
              <a:rPr lang="es-ES" sz="4800" b="1" dirty="0">
                <a:solidFill>
                  <a:schemeClr val="accent1">
                    <a:lumMod val="75000"/>
                  </a:schemeClr>
                </a:solidFill>
                <a:cs typeface="Aharoni" panose="02010803020104030203" pitchFamily="2" charset="-79"/>
              </a:rPr>
              <a:t>(ITA  &amp; TEC)</a:t>
            </a:r>
            <a:endParaRPr lang="en-US" sz="4800" b="1" dirty="0">
              <a:solidFill>
                <a:schemeClr val="accent1">
                  <a:lumMod val="75000"/>
                </a:schemeClr>
              </a:solidFill>
            </a:endParaRPr>
          </a:p>
        </p:txBody>
      </p:sp>
      <p:pic>
        <p:nvPicPr>
          <p:cNvPr id="1026" name="Picture 2" descr="See the source image">
            <a:extLst>
              <a:ext uri="{FF2B5EF4-FFF2-40B4-BE49-F238E27FC236}">
                <a16:creationId xmlns:a16="http://schemas.microsoft.com/office/drawing/2014/main" id="{BBE3C7B2-C2D6-419E-A6AD-D75A1533A4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1501" y="5400213"/>
            <a:ext cx="3857002" cy="1017142"/>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ITA Logo – Instituto Tecnológico de Aeronáutica Logo – PNG e Vetor –  Download de Logo">
            <a:extLst>
              <a:ext uri="{FF2B5EF4-FFF2-40B4-BE49-F238E27FC236}">
                <a16:creationId xmlns:a16="http://schemas.microsoft.com/office/drawing/2014/main" id="{377DCA1B-95BF-B0F5-9522-3BDE7E387B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6502" y="4164459"/>
            <a:ext cx="2667000" cy="101714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all Global Shared Learning: Classroom | Tecnológico de Monterrey">
            <a:extLst>
              <a:ext uri="{FF2B5EF4-FFF2-40B4-BE49-F238E27FC236}">
                <a16:creationId xmlns:a16="http://schemas.microsoft.com/office/drawing/2014/main" id="{7FD44F3C-C472-F04C-458D-C7118038721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7540" b="9188"/>
          <a:stretch/>
        </p:blipFill>
        <p:spPr bwMode="auto">
          <a:xfrm>
            <a:off x="23227" y="-171769"/>
            <a:ext cx="12192000" cy="41141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2343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Phone, man, smartphone, holding, person, cellphone, people icon - Download  on Iconfinder">
            <a:extLst>
              <a:ext uri="{FF2B5EF4-FFF2-40B4-BE49-F238E27FC236}">
                <a16:creationId xmlns:a16="http://schemas.microsoft.com/office/drawing/2014/main" id="{21446BE5-95AD-74D2-8CA3-50BE185069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337" y="4019549"/>
            <a:ext cx="1325563" cy="1325563"/>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a:extLst>
            <a:ext uri="{909E8E84-426E-40DD-AFC4-6F175D3DCCD1}">
              <a14:hiddenFill xmlns:a14="http://schemas.microsoft.com/office/drawing/2010/main">
                <a:solidFill>
                  <a:srgbClr val="FFFFFF"/>
                </a:solidFill>
              </a14:hiddenFill>
            </a:ext>
          </a:extLst>
        </p:spPr>
      </p:pic>
      <p:pic>
        <p:nvPicPr>
          <p:cNvPr id="11" name="Picture 4" descr="Phone, man, smartphone, holding, person, cellphone, people icon - Download  on Iconfinder">
            <a:extLst>
              <a:ext uri="{FF2B5EF4-FFF2-40B4-BE49-F238E27FC236}">
                <a16:creationId xmlns:a16="http://schemas.microsoft.com/office/drawing/2014/main" id="{4CE99DAB-9380-AE9A-5B5F-79231574C118}"/>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25005" y="4019546"/>
            <a:ext cx="1325563" cy="1325563"/>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a:extLst>
            <a:ext uri="{909E8E84-426E-40DD-AFC4-6F175D3DCCD1}">
              <a14:hiddenFill xmlns:a14="http://schemas.microsoft.com/office/drawing/2010/main">
                <a:solidFill>
                  <a:srgbClr val="FFFFFF"/>
                </a:solidFill>
              </a14:hiddenFill>
            </a:ext>
          </a:extLst>
        </p:spPr>
      </p:pic>
      <p:pic>
        <p:nvPicPr>
          <p:cNvPr id="12" name="Picture 4" descr="Phone, man, smartphone, holding, person, cellphone, people icon - Download  on Iconfinder">
            <a:extLst>
              <a:ext uri="{FF2B5EF4-FFF2-40B4-BE49-F238E27FC236}">
                <a16:creationId xmlns:a16="http://schemas.microsoft.com/office/drawing/2014/main" id="{5A2ED72F-7754-4003-4CA4-0CB7915375E1}"/>
              </a:ext>
            </a:extLst>
          </p:cNvPr>
          <p:cNvPicPr>
            <a:picLocks noChangeAspect="1" noChangeArrowheads="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816337" y="3876040"/>
            <a:ext cx="1325563" cy="1325563"/>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a:extLst>
            <a:ext uri="{909E8E84-426E-40DD-AFC4-6F175D3DCCD1}">
              <a14:hiddenFill xmlns:a14="http://schemas.microsoft.com/office/drawing/2010/main">
                <a:solidFill>
                  <a:srgbClr val="FFFFFF"/>
                </a:solidFill>
              </a14:hiddenFill>
            </a:ext>
          </a:extLst>
        </p:spPr>
      </p:pic>
      <p:sp>
        <p:nvSpPr>
          <p:cNvPr id="6" name="CaixaDeTexto 5">
            <a:extLst>
              <a:ext uri="{FF2B5EF4-FFF2-40B4-BE49-F238E27FC236}">
                <a16:creationId xmlns:a16="http://schemas.microsoft.com/office/drawing/2014/main" id="{56ED0202-C8A2-045A-A852-4A54C96CDFE6}"/>
              </a:ext>
            </a:extLst>
          </p:cNvPr>
          <p:cNvSpPr txBox="1"/>
          <p:nvPr/>
        </p:nvSpPr>
        <p:spPr>
          <a:xfrm>
            <a:off x="1707190" y="3853015"/>
            <a:ext cx="1359859" cy="646331"/>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dirty="0"/>
              <a:t>GPS Position</a:t>
            </a:r>
          </a:p>
          <a:p>
            <a:r>
              <a:rPr lang="en-US" dirty="0"/>
              <a:t>Severity</a:t>
            </a:r>
          </a:p>
        </p:txBody>
      </p:sp>
      <p:sp>
        <p:nvSpPr>
          <p:cNvPr id="24" name="CaixaDeTexto 23">
            <a:extLst>
              <a:ext uri="{FF2B5EF4-FFF2-40B4-BE49-F238E27FC236}">
                <a16:creationId xmlns:a16="http://schemas.microsoft.com/office/drawing/2014/main" id="{304E9F8F-A518-0AAE-CA48-191526C4DE9D}"/>
              </a:ext>
            </a:extLst>
          </p:cNvPr>
          <p:cNvSpPr txBox="1"/>
          <p:nvPr/>
        </p:nvSpPr>
        <p:spPr>
          <a:xfrm>
            <a:off x="5742876" y="3790866"/>
            <a:ext cx="1359859" cy="646331"/>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dirty="0"/>
              <a:t>GPS Position</a:t>
            </a:r>
          </a:p>
          <a:p>
            <a:r>
              <a:rPr lang="en-US" dirty="0"/>
              <a:t>Severity</a:t>
            </a:r>
          </a:p>
        </p:txBody>
      </p:sp>
      <p:sp>
        <p:nvSpPr>
          <p:cNvPr id="3" name="Rectangle: Rounded Corners 2">
            <a:extLst>
              <a:ext uri="{FF2B5EF4-FFF2-40B4-BE49-F238E27FC236}">
                <a16:creationId xmlns:a16="http://schemas.microsoft.com/office/drawing/2014/main" id="{34282C3B-8459-C9EE-BFB6-9251F711984C}"/>
              </a:ext>
            </a:extLst>
          </p:cNvPr>
          <p:cNvSpPr/>
          <p:nvPr/>
        </p:nvSpPr>
        <p:spPr>
          <a:xfrm>
            <a:off x="69735" y="3063240"/>
            <a:ext cx="7371195" cy="2697480"/>
          </a:xfrm>
          <a:prstGeom prst="roundRect">
            <a:avLst/>
          </a:prstGeom>
          <a:noFill/>
          <a:ln w="19050">
            <a:solidFill>
              <a:schemeClr val="tx1"/>
            </a:solidFill>
            <a:prstDash val="sysDot"/>
            <a:extLst>
              <a:ext uri="{C807C97D-BFC1-408E-A445-0C87EB9F89A2}">
                <ask:lineSketchStyleProps xmlns:ask="http://schemas.microsoft.com/office/drawing/2018/sketchyshapes" sd="1203670046">
                  <a:custGeom>
                    <a:avLst/>
                    <a:gdLst>
                      <a:gd name="connsiteX0" fmla="*/ 0 w 8262735"/>
                      <a:gd name="connsiteY0" fmla="*/ 449589 h 2697480"/>
                      <a:gd name="connsiteX1" fmla="*/ 449589 w 8262735"/>
                      <a:gd name="connsiteY1" fmla="*/ 0 h 2697480"/>
                      <a:gd name="connsiteX2" fmla="*/ 1089652 w 8262735"/>
                      <a:gd name="connsiteY2" fmla="*/ 0 h 2697480"/>
                      <a:gd name="connsiteX3" fmla="*/ 1729715 w 8262735"/>
                      <a:gd name="connsiteY3" fmla="*/ 0 h 2697480"/>
                      <a:gd name="connsiteX4" fmla="*/ 2222507 w 8262735"/>
                      <a:gd name="connsiteY4" fmla="*/ 0 h 2697480"/>
                      <a:gd name="connsiteX5" fmla="*/ 2862570 w 8262735"/>
                      <a:gd name="connsiteY5" fmla="*/ 0 h 2697480"/>
                      <a:gd name="connsiteX6" fmla="*/ 3576269 w 8262735"/>
                      <a:gd name="connsiteY6" fmla="*/ 0 h 2697480"/>
                      <a:gd name="connsiteX7" fmla="*/ 4142696 w 8262735"/>
                      <a:gd name="connsiteY7" fmla="*/ 0 h 2697480"/>
                      <a:gd name="connsiteX8" fmla="*/ 4488217 w 8262735"/>
                      <a:gd name="connsiteY8" fmla="*/ 0 h 2697480"/>
                      <a:gd name="connsiteX9" fmla="*/ 5201915 w 8262735"/>
                      <a:gd name="connsiteY9" fmla="*/ 0 h 2697480"/>
                      <a:gd name="connsiteX10" fmla="*/ 5547436 w 8262735"/>
                      <a:gd name="connsiteY10" fmla="*/ 0 h 2697480"/>
                      <a:gd name="connsiteX11" fmla="*/ 6113864 w 8262735"/>
                      <a:gd name="connsiteY11" fmla="*/ 0 h 2697480"/>
                      <a:gd name="connsiteX12" fmla="*/ 6606656 w 8262735"/>
                      <a:gd name="connsiteY12" fmla="*/ 0 h 2697480"/>
                      <a:gd name="connsiteX13" fmla="*/ 7320354 w 8262735"/>
                      <a:gd name="connsiteY13" fmla="*/ 0 h 2697480"/>
                      <a:gd name="connsiteX14" fmla="*/ 7813146 w 8262735"/>
                      <a:gd name="connsiteY14" fmla="*/ 0 h 2697480"/>
                      <a:gd name="connsiteX15" fmla="*/ 8262735 w 8262735"/>
                      <a:gd name="connsiteY15" fmla="*/ 449589 h 2697480"/>
                      <a:gd name="connsiteX16" fmla="*/ 8262735 w 8262735"/>
                      <a:gd name="connsiteY16" fmla="*/ 995074 h 2697480"/>
                      <a:gd name="connsiteX17" fmla="*/ 8262735 w 8262735"/>
                      <a:gd name="connsiteY17" fmla="*/ 1612491 h 2697480"/>
                      <a:gd name="connsiteX18" fmla="*/ 8262735 w 8262735"/>
                      <a:gd name="connsiteY18" fmla="*/ 2247891 h 2697480"/>
                      <a:gd name="connsiteX19" fmla="*/ 7813146 w 8262735"/>
                      <a:gd name="connsiteY19" fmla="*/ 2697480 h 2697480"/>
                      <a:gd name="connsiteX20" fmla="*/ 7393990 w 8262735"/>
                      <a:gd name="connsiteY20" fmla="*/ 2697480 h 2697480"/>
                      <a:gd name="connsiteX21" fmla="*/ 7048469 w 8262735"/>
                      <a:gd name="connsiteY21" fmla="*/ 2697480 h 2697480"/>
                      <a:gd name="connsiteX22" fmla="*/ 6334770 w 8262735"/>
                      <a:gd name="connsiteY22" fmla="*/ 2697480 h 2697480"/>
                      <a:gd name="connsiteX23" fmla="*/ 5989250 w 8262735"/>
                      <a:gd name="connsiteY23" fmla="*/ 2697480 h 2697480"/>
                      <a:gd name="connsiteX24" fmla="*/ 5570093 w 8262735"/>
                      <a:gd name="connsiteY24" fmla="*/ 2697480 h 2697480"/>
                      <a:gd name="connsiteX25" fmla="*/ 5150937 w 8262735"/>
                      <a:gd name="connsiteY25" fmla="*/ 2697480 h 2697480"/>
                      <a:gd name="connsiteX26" fmla="*/ 4437238 w 8262735"/>
                      <a:gd name="connsiteY26" fmla="*/ 2697480 h 2697480"/>
                      <a:gd name="connsiteX27" fmla="*/ 4091718 w 8262735"/>
                      <a:gd name="connsiteY27" fmla="*/ 2697480 h 2697480"/>
                      <a:gd name="connsiteX28" fmla="*/ 3525290 w 8262735"/>
                      <a:gd name="connsiteY28" fmla="*/ 2697480 h 2697480"/>
                      <a:gd name="connsiteX29" fmla="*/ 3179769 w 8262735"/>
                      <a:gd name="connsiteY29" fmla="*/ 2697480 h 2697480"/>
                      <a:gd name="connsiteX30" fmla="*/ 2834249 w 8262735"/>
                      <a:gd name="connsiteY30" fmla="*/ 2697480 h 2697480"/>
                      <a:gd name="connsiteX31" fmla="*/ 2488728 w 8262735"/>
                      <a:gd name="connsiteY31" fmla="*/ 2697480 h 2697480"/>
                      <a:gd name="connsiteX32" fmla="*/ 1775029 w 8262735"/>
                      <a:gd name="connsiteY32" fmla="*/ 2697480 h 2697480"/>
                      <a:gd name="connsiteX33" fmla="*/ 1429509 w 8262735"/>
                      <a:gd name="connsiteY33" fmla="*/ 2697480 h 2697480"/>
                      <a:gd name="connsiteX34" fmla="*/ 449589 w 8262735"/>
                      <a:gd name="connsiteY34" fmla="*/ 2697480 h 2697480"/>
                      <a:gd name="connsiteX35" fmla="*/ 0 w 8262735"/>
                      <a:gd name="connsiteY35" fmla="*/ 2247891 h 2697480"/>
                      <a:gd name="connsiteX36" fmla="*/ 0 w 8262735"/>
                      <a:gd name="connsiteY36" fmla="*/ 1612491 h 2697480"/>
                      <a:gd name="connsiteX37" fmla="*/ 0 w 8262735"/>
                      <a:gd name="connsiteY37" fmla="*/ 995074 h 2697480"/>
                      <a:gd name="connsiteX38" fmla="*/ 0 w 8262735"/>
                      <a:gd name="connsiteY38" fmla="*/ 449589 h 2697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262735" h="2697480" extrusionOk="0">
                        <a:moveTo>
                          <a:pt x="0" y="449589"/>
                        </a:moveTo>
                        <a:cubicBezTo>
                          <a:pt x="-54895" y="230644"/>
                          <a:pt x="188568" y="48727"/>
                          <a:pt x="449589" y="0"/>
                        </a:cubicBezTo>
                        <a:cubicBezTo>
                          <a:pt x="641222" y="-70459"/>
                          <a:pt x="840417" y="35194"/>
                          <a:pt x="1089652" y="0"/>
                        </a:cubicBezTo>
                        <a:cubicBezTo>
                          <a:pt x="1338887" y="-35194"/>
                          <a:pt x="1548688" y="31226"/>
                          <a:pt x="1729715" y="0"/>
                        </a:cubicBezTo>
                        <a:cubicBezTo>
                          <a:pt x="1910742" y="-31226"/>
                          <a:pt x="2009361" y="27132"/>
                          <a:pt x="2222507" y="0"/>
                        </a:cubicBezTo>
                        <a:cubicBezTo>
                          <a:pt x="2435653" y="-27132"/>
                          <a:pt x="2688069" y="75560"/>
                          <a:pt x="2862570" y="0"/>
                        </a:cubicBezTo>
                        <a:cubicBezTo>
                          <a:pt x="3037071" y="-75560"/>
                          <a:pt x="3242700" y="64620"/>
                          <a:pt x="3576269" y="0"/>
                        </a:cubicBezTo>
                        <a:cubicBezTo>
                          <a:pt x="3909838" y="-64620"/>
                          <a:pt x="3859925" y="10451"/>
                          <a:pt x="4142696" y="0"/>
                        </a:cubicBezTo>
                        <a:cubicBezTo>
                          <a:pt x="4425467" y="-10451"/>
                          <a:pt x="4382818" y="13688"/>
                          <a:pt x="4488217" y="0"/>
                        </a:cubicBezTo>
                        <a:cubicBezTo>
                          <a:pt x="4593616" y="-13688"/>
                          <a:pt x="4996128" y="61874"/>
                          <a:pt x="5201915" y="0"/>
                        </a:cubicBezTo>
                        <a:cubicBezTo>
                          <a:pt x="5407702" y="-61874"/>
                          <a:pt x="5433428" y="30763"/>
                          <a:pt x="5547436" y="0"/>
                        </a:cubicBezTo>
                        <a:cubicBezTo>
                          <a:pt x="5661444" y="-30763"/>
                          <a:pt x="5891299" y="55219"/>
                          <a:pt x="6113864" y="0"/>
                        </a:cubicBezTo>
                        <a:cubicBezTo>
                          <a:pt x="6336429" y="-55219"/>
                          <a:pt x="6441490" y="38951"/>
                          <a:pt x="6606656" y="0"/>
                        </a:cubicBezTo>
                        <a:cubicBezTo>
                          <a:pt x="6771822" y="-38951"/>
                          <a:pt x="7133035" y="36988"/>
                          <a:pt x="7320354" y="0"/>
                        </a:cubicBezTo>
                        <a:cubicBezTo>
                          <a:pt x="7507673" y="-36988"/>
                          <a:pt x="7705146" y="35344"/>
                          <a:pt x="7813146" y="0"/>
                        </a:cubicBezTo>
                        <a:cubicBezTo>
                          <a:pt x="8004868" y="39407"/>
                          <a:pt x="8309832" y="198427"/>
                          <a:pt x="8262735" y="449589"/>
                        </a:cubicBezTo>
                        <a:cubicBezTo>
                          <a:pt x="8283137" y="604676"/>
                          <a:pt x="8220641" y="744832"/>
                          <a:pt x="8262735" y="995074"/>
                        </a:cubicBezTo>
                        <a:cubicBezTo>
                          <a:pt x="8304829" y="1245316"/>
                          <a:pt x="8257122" y="1475445"/>
                          <a:pt x="8262735" y="1612491"/>
                        </a:cubicBezTo>
                        <a:cubicBezTo>
                          <a:pt x="8268348" y="1749537"/>
                          <a:pt x="8262632" y="2067110"/>
                          <a:pt x="8262735" y="2247891"/>
                        </a:cubicBezTo>
                        <a:cubicBezTo>
                          <a:pt x="8202834" y="2480107"/>
                          <a:pt x="8056519" y="2720645"/>
                          <a:pt x="7813146" y="2697480"/>
                        </a:cubicBezTo>
                        <a:cubicBezTo>
                          <a:pt x="7627130" y="2730733"/>
                          <a:pt x="7585855" y="2672642"/>
                          <a:pt x="7393990" y="2697480"/>
                        </a:cubicBezTo>
                        <a:cubicBezTo>
                          <a:pt x="7202125" y="2722318"/>
                          <a:pt x="7204685" y="2686364"/>
                          <a:pt x="7048469" y="2697480"/>
                        </a:cubicBezTo>
                        <a:cubicBezTo>
                          <a:pt x="6892253" y="2708596"/>
                          <a:pt x="6658424" y="2641544"/>
                          <a:pt x="6334770" y="2697480"/>
                        </a:cubicBezTo>
                        <a:cubicBezTo>
                          <a:pt x="6011116" y="2753416"/>
                          <a:pt x="6077361" y="2682893"/>
                          <a:pt x="5989250" y="2697480"/>
                        </a:cubicBezTo>
                        <a:cubicBezTo>
                          <a:pt x="5901139" y="2712067"/>
                          <a:pt x="5768359" y="2690878"/>
                          <a:pt x="5570093" y="2697480"/>
                        </a:cubicBezTo>
                        <a:cubicBezTo>
                          <a:pt x="5371827" y="2704082"/>
                          <a:pt x="5318281" y="2665759"/>
                          <a:pt x="5150937" y="2697480"/>
                        </a:cubicBezTo>
                        <a:cubicBezTo>
                          <a:pt x="4983593" y="2729201"/>
                          <a:pt x="4721628" y="2649030"/>
                          <a:pt x="4437238" y="2697480"/>
                        </a:cubicBezTo>
                        <a:cubicBezTo>
                          <a:pt x="4152848" y="2745930"/>
                          <a:pt x="4232475" y="2681378"/>
                          <a:pt x="4091718" y="2697480"/>
                        </a:cubicBezTo>
                        <a:cubicBezTo>
                          <a:pt x="3950961" y="2713582"/>
                          <a:pt x="3757395" y="2682026"/>
                          <a:pt x="3525290" y="2697480"/>
                        </a:cubicBezTo>
                        <a:cubicBezTo>
                          <a:pt x="3293185" y="2712934"/>
                          <a:pt x="3321538" y="2687774"/>
                          <a:pt x="3179769" y="2697480"/>
                        </a:cubicBezTo>
                        <a:cubicBezTo>
                          <a:pt x="3038000" y="2707186"/>
                          <a:pt x="2963187" y="2671837"/>
                          <a:pt x="2834249" y="2697480"/>
                        </a:cubicBezTo>
                        <a:cubicBezTo>
                          <a:pt x="2705311" y="2723123"/>
                          <a:pt x="2591610" y="2680031"/>
                          <a:pt x="2488728" y="2697480"/>
                        </a:cubicBezTo>
                        <a:cubicBezTo>
                          <a:pt x="2385846" y="2714929"/>
                          <a:pt x="2063412" y="2661345"/>
                          <a:pt x="1775029" y="2697480"/>
                        </a:cubicBezTo>
                        <a:cubicBezTo>
                          <a:pt x="1486646" y="2733615"/>
                          <a:pt x="1592534" y="2664463"/>
                          <a:pt x="1429509" y="2697480"/>
                        </a:cubicBezTo>
                        <a:cubicBezTo>
                          <a:pt x="1266484" y="2730497"/>
                          <a:pt x="649267" y="2666863"/>
                          <a:pt x="449589" y="2697480"/>
                        </a:cubicBezTo>
                        <a:cubicBezTo>
                          <a:pt x="198133" y="2705446"/>
                          <a:pt x="-22691" y="2459582"/>
                          <a:pt x="0" y="2247891"/>
                        </a:cubicBezTo>
                        <a:cubicBezTo>
                          <a:pt x="-42041" y="1989108"/>
                          <a:pt x="16767" y="1803695"/>
                          <a:pt x="0" y="1612491"/>
                        </a:cubicBezTo>
                        <a:cubicBezTo>
                          <a:pt x="-16767" y="1421287"/>
                          <a:pt x="31997" y="1191509"/>
                          <a:pt x="0" y="995074"/>
                        </a:cubicBezTo>
                        <a:cubicBezTo>
                          <a:pt x="-31997" y="798639"/>
                          <a:pt x="32409" y="639153"/>
                          <a:pt x="0" y="449589"/>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BEF08FC-DA12-A451-B98F-3102472F4EB9}"/>
              </a:ext>
            </a:extLst>
          </p:cNvPr>
          <p:cNvSpPr txBox="1"/>
          <p:nvPr/>
        </p:nvSpPr>
        <p:spPr>
          <a:xfrm>
            <a:off x="5153121" y="5175945"/>
            <a:ext cx="1494127" cy="584775"/>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sz="3200" b="1" dirty="0"/>
              <a:t>Sensors</a:t>
            </a:r>
          </a:p>
        </p:txBody>
      </p:sp>
      <p:pic>
        <p:nvPicPr>
          <p:cNvPr id="8" name="Picture 2" descr="Drone - Free technology icons">
            <a:extLst>
              <a:ext uri="{FF2B5EF4-FFF2-40B4-BE49-F238E27FC236}">
                <a16:creationId xmlns:a16="http://schemas.microsoft.com/office/drawing/2014/main" id="{6B45F471-EF5A-3FC6-08B5-CB581F0AF5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2849" y="1515030"/>
            <a:ext cx="1625600" cy="16256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Drone - Free technology icons">
            <a:extLst>
              <a:ext uri="{FF2B5EF4-FFF2-40B4-BE49-F238E27FC236}">
                <a16:creationId xmlns:a16="http://schemas.microsoft.com/office/drawing/2014/main" id="{DA42607F-F5DD-33F2-6466-F25EC12653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895" y="1488076"/>
            <a:ext cx="1625600" cy="1625600"/>
          </a:xfrm>
          <a:prstGeom prst="rect">
            <a:avLst/>
          </a:prstGeom>
          <a:noFill/>
          <a:extLst>
            <a:ext uri="{909E8E84-426E-40DD-AFC4-6F175D3DCCD1}">
              <a14:hiddenFill xmlns:a14="http://schemas.microsoft.com/office/drawing/2010/main">
                <a:solidFill>
                  <a:srgbClr val="FFFFFF"/>
                </a:solidFill>
              </a14:hiddenFill>
            </a:ext>
          </a:extLst>
        </p:spPr>
      </p:pic>
      <p:sp>
        <p:nvSpPr>
          <p:cNvPr id="47" name="Rectangle: Rounded Corners 46">
            <a:extLst>
              <a:ext uri="{FF2B5EF4-FFF2-40B4-BE49-F238E27FC236}">
                <a16:creationId xmlns:a16="http://schemas.microsoft.com/office/drawing/2014/main" id="{C255ADAE-ADEA-8D19-6319-C30C9461BBFB}"/>
              </a:ext>
            </a:extLst>
          </p:cNvPr>
          <p:cNvSpPr/>
          <p:nvPr/>
        </p:nvSpPr>
        <p:spPr>
          <a:xfrm>
            <a:off x="69735" y="802645"/>
            <a:ext cx="7485495" cy="2155817"/>
          </a:xfrm>
          <a:prstGeom prst="roundRect">
            <a:avLst/>
          </a:prstGeom>
          <a:noFill/>
          <a:ln w="19050">
            <a:solidFill>
              <a:srgbClr val="FF0000"/>
            </a:solidFill>
            <a:prstDash val="sysDot"/>
            <a:extLst>
              <a:ext uri="{C807C97D-BFC1-408E-A445-0C87EB9F89A2}">
                <ask:lineSketchStyleProps xmlns:ask="http://schemas.microsoft.com/office/drawing/2018/sketchyshapes" sd="1203670046">
                  <a:custGeom>
                    <a:avLst/>
                    <a:gdLst>
                      <a:gd name="connsiteX0" fmla="*/ 0 w 8262735"/>
                      <a:gd name="connsiteY0" fmla="*/ 449589 h 2697480"/>
                      <a:gd name="connsiteX1" fmla="*/ 449589 w 8262735"/>
                      <a:gd name="connsiteY1" fmla="*/ 0 h 2697480"/>
                      <a:gd name="connsiteX2" fmla="*/ 1089652 w 8262735"/>
                      <a:gd name="connsiteY2" fmla="*/ 0 h 2697480"/>
                      <a:gd name="connsiteX3" fmla="*/ 1729715 w 8262735"/>
                      <a:gd name="connsiteY3" fmla="*/ 0 h 2697480"/>
                      <a:gd name="connsiteX4" fmla="*/ 2222507 w 8262735"/>
                      <a:gd name="connsiteY4" fmla="*/ 0 h 2697480"/>
                      <a:gd name="connsiteX5" fmla="*/ 2862570 w 8262735"/>
                      <a:gd name="connsiteY5" fmla="*/ 0 h 2697480"/>
                      <a:gd name="connsiteX6" fmla="*/ 3576269 w 8262735"/>
                      <a:gd name="connsiteY6" fmla="*/ 0 h 2697480"/>
                      <a:gd name="connsiteX7" fmla="*/ 4142696 w 8262735"/>
                      <a:gd name="connsiteY7" fmla="*/ 0 h 2697480"/>
                      <a:gd name="connsiteX8" fmla="*/ 4488217 w 8262735"/>
                      <a:gd name="connsiteY8" fmla="*/ 0 h 2697480"/>
                      <a:gd name="connsiteX9" fmla="*/ 5201915 w 8262735"/>
                      <a:gd name="connsiteY9" fmla="*/ 0 h 2697480"/>
                      <a:gd name="connsiteX10" fmla="*/ 5547436 w 8262735"/>
                      <a:gd name="connsiteY10" fmla="*/ 0 h 2697480"/>
                      <a:gd name="connsiteX11" fmla="*/ 6113864 w 8262735"/>
                      <a:gd name="connsiteY11" fmla="*/ 0 h 2697480"/>
                      <a:gd name="connsiteX12" fmla="*/ 6606656 w 8262735"/>
                      <a:gd name="connsiteY12" fmla="*/ 0 h 2697480"/>
                      <a:gd name="connsiteX13" fmla="*/ 7320354 w 8262735"/>
                      <a:gd name="connsiteY13" fmla="*/ 0 h 2697480"/>
                      <a:gd name="connsiteX14" fmla="*/ 7813146 w 8262735"/>
                      <a:gd name="connsiteY14" fmla="*/ 0 h 2697480"/>
                      <a:gd name="connsiteX15" fmla="*/ 8262735 w 8262735"/>
                      <a:gd name="connsiteY15" fmla="*/ 449589 h 2697480"/>
                      <a:gd name="connsiteX16" fmla="*/ 8262735 w 8262735"/>
                      <a:gd name="connsiteY16" fmla="*/ 995074 h 2697480"/>
                      <a:gd name="connsiteX17" fmla="*/ 8262735 w 8262735"/>
                      <a:gd name="connsiteY17" fmla="*/ 1612491 h 2697480"/>
                      <a:gd name="connsiteX18" fmla="*/ 8262735 w 8262735"/>
                      <a:gd name="connsiteY18" fmla="*/ 2247891 h 2697480"/>
                      <a:gd name="connsiteX19" fmla="*/ 7813146 w 8262735"/>
                      <a:gd name="connsiteY19" fmla="*/ 2697480 h 2697480"/>
                      <a:gd name="connsiteX20" fmla="*/ 7393990 w 8262735"/>
                      <a:gd name="connsiteY20" fmla="*/ 2697480 h 2697480"/>
                      <a:gd name="connsiteX21" fmla="*/ 7048469 w 8262735"/>
                      <a:gd name="connsiteY21" fmla="*/ 2697480 h 2697480"/>
                      <a:gd name="connsiteX22" fmla="*/ 6334770 w 8262735"/>
                      <a:gd name="connsiteY22" fmla="*/ 2697480 h 2697480"/>
                      <a:gd name="connsiteX23" fmla="*/ 5989250 w 8262735"/>
                      <a:gd name="connsiteY23" fmla="*/ 2697480 h 2697480"/>
                      <a:gd name="connsiteX24" fmla="*/ 5570093 w 8262735"/>
                      <a:gd name="connsiteY24" fmla="*/ 2697480 h 2697480"/>
                      <a:gd name="connsiteX25" fmla="*/ 5150937 w 8262735"/>
                      <a:gd name="connsiteY25" fmla="*/ 2697480 h 2697480"/>
                      <a:gd name="connsiteX26" fmla="*/ 4437238 w 8262735"/>
                      <a:gd name="connsiteY26" fmla="*/ 2697480 h 2697480"/>
                      <a:gd name="connsiteX27" fmla="*/ 4091718 w 8262735"/>
                      <a:gd name="connsiteY27" fmla="*/ 2697480 h 2697480"/>
                      <a:gd name="connsiteX28" fmla="*/ 3525290 w 8262735"/>
                      <a:gd name="connsiteY28" fmla="*/ 2697480 h 2697480"/>
                      <a:gd name="connsiteX29" fmla="*/ 3179769 w 8262735"/>
                      <a:gd name="connsiteY29" fmla="*/ 2697480 h 2697480"/>
                      <a:gd name="connsiteX30" fmla="*/ 2834249 w 8262735"/>
                      <a:gd name="connsiteY30" fmla="*/ 2697480 h 2697480"/>
                      <a:gd name="connsiteX31" fmla="*/ 2488728 w 8262735"/>
                      <a:gd name="connsiteY31" fmla="*/ 2697480 h 2697480"/>
                      <a:gd name="connsiteX32" fmla="*/ 1775029 w 8262735"/>
                      <a:gd name="connsiteY32" fmla="*/ 2697480 h 2697480"/>
                      <a:gd name="connsiteX33" fmla="*/ 1429509 w 8262735"/>
                      <a:gd name="connsiteY33" fmla="*/ 2697480 h 2697480"/>
                      <a:gd name="connsiteX34" fmla="*/ 449589 w 8262735"/>
                      <a:gd name="connsiteY34" fmla="*/ 2697480 h 2697480"/>
                      <a:gd name="connsiteX35" fmla="*/ 0 w 8262735"/>
                      <a:gd name="connsiteY35" fmla="*/ 2247891 h 2697480"/>
                      <a:gd name="connsiteX36" fmla="*/ 0 w 8262735"/>
                      <a:gd name="connsiteY36" fmla="*/ 1612491 h 2697480"/>
                      <a:gd name="connsiteX37" fmla="*/ 0 w 8262735"/>
                      <a:gd name="connsiteY37" fmla="*/ 995074 h 2697480"/>
                      <a:gd name="connsiteX38" fmla="*/ 0 w 8262735"/>
                      <a:gd name="connsiteY38" fmla="*/ 449589 h 2697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262735" h="2697480" extrusionOk="0">
                        <a:moveTo>
                          <a:pt x="0" y="449589"/>
                        </a:moveTo>
                        <a:cubicBezTo>
                          <a:pt x="-54895" y="230644"/>
                          <a:pt x="188568" y="48727"/>
                          <a:pt x="449589" y="0"/>
                        </a:cubicBezTo>
                        <a:cubicBezTo>
                          <a:pt x="641222" y="-70459"/>
                          <a:pt x="840417" y="35194"/>
                          <a:pt x="1089652" y="0"/>
                        </a:cubicBezTo>
                        <a:cubicBezTo>
                          <a:pt x="1338887" y="-35194"/>
                          <a:pt x="1548688" y="31226"/>
                          <a:pt x="1729715" y="0"/>
                        </a:cubicBezTo>
                        <a:cubicBezTo>
                          <a:pt x="1910742" y="-31226"/>
                          <a:pt x="2009361" y="27132"/>
                          <a:pt x="2222507" y="0"/>
                        </a:cubicBezTo>
                        <a:cubicBezTo>
                          <a:pt x="2435653" y="-27132"/>
                          <a:pt x="2688069" y="75560"/>
                          <a:pt x="2862570" y="0"/>
                        </a:cubicBezTo>
                        <a:cubicBezTo>
                          <a:pt x="3037071" y="-75560"/>
                          <a:pt x="3242700" y="64620"/>
                          <a:pt x="3576269" y="0"/>
                        </a:cubicBezTo>
                        <a:cubicBezTo>
                          <a:pt x="3909838" y="-64620"/>
                          <a:pt x="3859925" y="10451"/>
                          <a:pt x="4142696" y="0"/>
                        </a:cubicBezTo>
                        <a:cubicBezTo>
                          <a:pt x="4425467" y="-10451"/>
                          <a:pt x="4382818" y="13688"/>
                          <a:pt x="4488217" y="0"/>
                        </a:cubicBezTo>
                        <a:cubicBezTo>
                          <a:pt x="4593616" y="-13688"/>
                          <a:pt x="4996128" y="61874"/>
                          <a:pt x="5201915" y="0"/>
                        </a:cubicBezTo>
                        <a:cubicBezTo>
                          <a:pt x="5407702" y="-61874"/>
                          <a:pt x="5433428" y="30763"/>
                          <a:pt x="5547436" y="0"/>
                        </a:cubicBezTo>
                        <a:cubicBezTo>
                          <a:pt x="5661444" y="-30763"/>
                          <a:pt x="5891299" y="55219"/>
                          <a:pt x="6113864" y="0"/>
                        </a:cubicBezTo>
                        <a:cubicBezTo>
                          <a:pt x="6336429" y="-55219"/>
                          <a:pt x="6441490" y="38951"/>
                          <a:pt x="6606656" y="0"/>
                        </a:cubicBezTo>
                        <a:cubicBezTo>
                          <a:pt x="6771822" y="-38951"/>
                          <a:pt x="7133035" y="36988"/>
                          <a:pt x="7320354" y="0"/>
                        </a:cubicBezTo>
                        <a:cubicBezTo>
                          <a:pt x="7507673" y="-36988"/>
                          <a:pt x="7705146" y="35344"/>
                          <a:pt x="7813146" y="0"/>
                        </a:cubicBezTo>
                        <a:cubicBezTo>
                          <a:pt x="8004868" y="39407"/>
                          <a:pt x="8309832" y="198427"/>
                          <a:pt x="8262735" y="449589"/>
                        </a:cubicBezTo>
                        <a:cubicBezTo>
                          <a:pt x="8283137" y="604676"/>
                          <a:pt x="8220641" y="744832"/>
                          <a:pt x="8262735" y="995074"/>
                        </a:cubicBezTo>
                        <a:cubicBezTo>
                          <a:pt x="8304829" y="1245316"/>
                          <a:pt x="8257122" y="1475445"/>
                          <a:pt x="8262735" y="1612491"/>
                        </a:cubicBezTo>
                        <a:cubicBezTo>
                          <a:pt x="8268348" y="1749537"/>
                          <a:pt x="8262632" y="2067110"/>
                          <a:pt x="8262735" y="2247891"/>
                        </a:cubicBezTo>
                        <a:cubicBezTo>
                          <a:pt x="8202834" y="2480107"/>
                          <a:pt x="8056519" y="2720645"/>
                          <a:pt x="7813146" y="2697480"/>
                        </a:cubicBezTo>
                        <a:cubicBezTo>
                          <a:pt x="7627130" y="2730733"/>
                          <a:pt x="7585855" y="2672642"/>
                          <a:pt x="7393990" y="2697480"/>
                        </a:cubicBezTo>
                        <a:cubicBezTo>
                          <a:pt x="7202125" y="2722318"/>
                          <a:pt x="7204685" y="2686364"/>
                          <a:pt x="7048469" y="2697480"/>
                        </a:cubicBezTo>
                        <a:cubicBezTo>
                          <a:pt x="6892253" y="2708596"/>
                          <a:pt x="6658424" y="2641544"/>
                          <a:pt x="6334770" y="2697480"/>
                        </a:cubicBezTo>
                        <a:cubicBezTo>
                          <a:pt x="6011116" y="2753416"/>
                          <a:pt x="6077361" y="2682893"/>
                          <a:pt x="5989250" y="2697480"/>
                        </a:cubicBezTo>
                        <a:cubicBezTo>
                          <a:pt x="5901139" y="2712067"/>
                          <a:pt x="5768359" y="2690878"/>
                          <a:pt x="5570093" y="2697480"/>
                        </a:cubicBezTo>
                        <a:cubicBezTo>
                          <a:pt x="5371827" y="2704082"/>
                          <a:pt x="5318281" y="2665759"/>
                          <a:pt x="5150937" y="2697480"/>
                        </a:cubicBezTo>
                        <a:cubicBezTo>
                          <a:pt x="4983593" y="2729201"/>
                          <a:pt x="4721628" y="2649030"/>
                          <a:pt x="4437238" y="2697480"/>
                        </a:cubicBezTo>
                        <a:cubicBezTo>
                          <a:pt x="4152848" y="2745930"/>
                          <a:pt x="4232475" y="2681378"/>
                          <a:pt x="4091718" y="2697480"/>
                        </a:cubicBezTo>
                        <a:cubicBezTo>
                          <a:pt x="3950961" y="2713582"/>
                          <a:pt x="3757395" y="2682026"/>
                          <a:pt x="3525290" y="2697480"/>
                        </a:cubicBezTo>
                        <a:cubicBezTo>
                          <a:pt x="3293185" y="2712934"/>
                          <a:pt x="3321538" y="2687774"/>
                          <a:pt x="3179769" y="2697480"/>
                        </a:cubicBezTo>
                        <a:cubicBezTo>
                          <a:pt x="3038000" y="2707186"/>
                          <a:pt x="2963187" y="2671837"/>
                          <a:pt x="2834249" y="2697480"/>
                        </a:cubicBezTo>
                        <a:cubicBezTo>
                          <a:pt x="2705311" y="2723123"/>
                          <a:pt x="2591610" y="2680031"/>
                          <a:pt x="2488728" y="2697480"/>
                        </a:cubicBezTo>
                        <a:cubicBezTo>
                          <a:pt x="2385846" y="2714929"/>
                          <a:pt x="2063412" y="2661345"/>
                          <a:pt x="1775029" y="2697480"/>
                        </a:cubicBezTo>
                        <a:cubicBezTo>
                          <a:pt x="1486646" y="2733615"/>
                          <a:pt x="1592534" y="2664463"/>
                          <a:pt x="1429509" y="2697480"/>
                        </a:cubicBezTo>
                        <a:cubicBezTo>
                          <a:pt x="1266484" y="2730497"/>
                          <a:pt x="649267" y="2666863"/>
                          <a:pt x="449589" y="2697480"/>
                        </a:cubicBezTo>
                        <a:cubicBezTo>
                          <a:pt x="198133" y="2705446"/>
                          <a:pt x="-22691" y="2459582"/>
                          <a:pt x="0" y="2247891"/>
                        </a:cubicBezTo>
                        <a:cubicBezTo>
                          <a:pt x="-42041" y="1989108"/>
                          <a:pt x="16767" y="1803695"/>
                          <a:pt x="0" y="1612491"/>
                        </a:cubicBezTo>
                        <a:cubicBezTo>
                          <a:pt x="-16767" y="1421287"/>
                          <a:pt x="31997" y="1191509"/>
                          <a:pt x="0" y="995074"/>
                        </a:cubicBezTo>
                        <a:cubicBezTo>
                          <a:pt x="-31997" y="798639"/>
                          <a:pt x="32409" y="639153"/>
                          <a:pt x="0" y="449589"/>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B198B245-C913-045C-297C-73C3913E17F1}"/>
              </a:ext>
            </a:extLst>
          </p:cNvPr>
          <p:cNvSpPr txBox="1"/>
          <p:nvPr/>
        </p:nvSpPr>
        <p:spPr>
          <a:xfrm>
            <a:off x="248722" y="1440227"/>
            <a:ext cx="994952" cy="584775"/>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sz="3200" b="1" dirty="0">
                <a:solidFill>
                  <a:srgbClr val="FF0000"/>
                </a:solidFill>
              </a:rPr>
              <a:t>Edge</a:t>
            </a:r>
          </a:p>
        </p:txBody>
      </p:sp>
      <p:sp>
        <p:nvSpPr>
          <p:cNvPr id="54" name="Retângulo 26">
            <a:extLst>
              <a:ext uri="{FF2B5EF4-FFF2-40B4-BE49-F238E27FC236}">
                <a16:creationId xmlns:a16="http://schemas.microsoft.com/office/drawing/2014/main" id="{6B00FCBC-C1D7-5238-6223-D7F5C5E73459}"/>
              </a:ext>
            </a:extLst>
          </p:cNvPr>
          <p:cNvSpPr/>
          <p:nvPr/>
        </p:nvSpPr>
        <p:spPr>
          <a:xfrm>
            <a:off x="8004335" y="518673"/>
            <a:ext cx="3983018" cy="4190487"/>
          </a:xfrm>
          <a:prstGeom prst="rect">
            <a:avLst/>
          </a:prstGeom>
          <a:no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0BB1CCCC-D2F5-0BEE-9DE2-1A377F5F19BF}"/>
              </a:ext>
            </a:extLst>
          </p:cNvPr>
          <p:cNvSpPr txBox="1"/>
          <p:nvPr/>
        </p:nvSpPr>
        <p:spPr>
          <a:xfrm>
            <a:off x="10563822" y="910150"/>
            <a:ext cx="1164101" cy="584775"/>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sz="3200" b="1" dirty="0">
                <a:solidFill>
                  <a:schemeClr val="accent5">
                    <a:lumMod val="50000"/>
                  </a:schemeClr>
                </a:solidFill>
              </a:rPr>
              <a:t>Cloud</a:t>
            </a:r>
          </a:p>
        </p:txBody>
      </p:sp>
      <p:pic>
        <p:nvPicPr>
          <p:cNvPr id="1026" name="Picture 2" descr="Telefone Celular De Android Imagem de Stock Editorial - Ilustração de  androide, desenhos: 61644969">
            <a:extLst>
              <a:ext uri="{FF2B5EF4-FFF2-40B4-BE49-F238E27FC236}">
                <a16:creationId xmlns:a16="http://schemas.microsoft.com/office/drawing/2014/main" id="{CA441054-4B6A-2E58-E067-662E826FE06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074" t="5167" r="35323" b="13834"/>
          <a:stretch/>
        </p:blipFill>
        <p:spPr bwMode="auto">
          <a:xfrm>
            <a:off x="580445" y="4258398"/>
            <a:ext cx="484469" cy="847857"/>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033D4735-975F-F498-E454-7324961426AA}"/>
              </a:ext>
            </a:extLst>
          </p:cNvPr>
          <p:cNvGrpSpPr/>
          <p:nvPr/>
        </p:nvGrpSpPr>
        <p:grpSpPr>
          <a:xfrm>
            <a:off x="3368449" y="1301467"/>
            <a:ext cx="4975751" cy="1026363"/>
            <a:chOff x="3368449" y="1301467"/>
            <a:chExt cx="4975751" cy="1026363"/>
          </a:xfrm>
        </p:grpSpPr>
        <p:grpSp>
          <p:nvGrpSpPr>
            <p:cNvPr id="8193" name="Group 8192">
              <a:extLst>
                <a:ext uri="{FF2B5EF4-FFF2-40B4-BE49-F238E27FC236}">
                  <a16:creationId xmlns:a16="http://schemas.microsoft.com/office/drawing/2014/main" id="{B7C137B9-CE2F-26A3-0177-A7C1DF9185A2}"/>
                </a:ext>
              </a:extLst>
            </p:cNvPr>
            <p:cNvGrpSpPr/>
            <p:nvPr/>
          </p:nvGrpSpPr>
          <p:grpSpPr>
            <a:xfrm>
              <a:off x="3368449" y="1610556"/>
              <a:ext cx="4287742" cy="717274"/>
              <a:chOff x="3368449" y="1610556"/>
              <a:chExt cx="4287742" cy="717274"/>
            </a:xfrm>
          </p:grpSpPr>
          <p:cxnSp>
            <p:nvCxnSpPr>
              <p:cNvPr id="57" name="Conector de Seta Reta 20">
                <a:extLst>
                  <a:ext uri="{FF2B5EF4-FFF2-40B4-BE49-F238E27FC236}">
                    <a16:creationId xmlns:a16="http://schemas.microsoft.com/office/drawing/2014/main" id="{CD30ABDF-549E-C477-DB56-EBFDF5CA97E8}"/>
                  </a:ext>
                </a:extLst>
              </p:cNvPr>
              <p:cNvCxnSpPr>
                <a:cxnSpLocks/>
                <a:stCxn id="8" idx="3"/>
                <a:endCxn id="9" idx="1"/>
              </p:cNvCxnSpPr>
              <p:nvPr/>
            </p:nvCxnSpPr>
            <p:spPr>
              <a:xfrm flipV="1">
                <a:off x="3368449" y="2300876"/>
                <a:ext cx="1623446" cy="26954"/>
              </a:xfrm>
              <a:prstGeom prst="straightConnector1">
                <a:avLst/>
              </a:prstGeom>
              <a:ln w="19050">
                <a:solidFill>
                  <a:schemeClr val="tx1"/>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58" name="Conector: Curvo 28">
                <a:extLst>
                  <a:ext uri="{FF2B5EF4-FFF2-40B4-BE49-F238E27FC236}">
                    <a16:creationId xmlns:a16="http://schemas.microsoft.com/office/drawing/2014/main" id="{6DC188E8-AC8F-1125-C187-292063BD8641}"/>
                  </a:ext>
                </a:extLst>
              </p:cNvPr>
              <p:cNvCxnSpPr>
                <a:cxnSpLocks/>
                <a:stCxn id="9" idx="3"/>
                <a:endCxn id="26" idx="1"/>
              </p:cNvCxnSpPr>
              <p:nvPr/>
            </p:nvCxnSpPr>
            <p:spPr>
              <a:xfrm flipV="1">
                <a:off x="6617495" y="1610556"/>
                <a:ext cx="1038696" cy="690320"/>
              </a:xfrm>
              <a:prstGeom prst="curvedConnector3">
                <a:avLst/>
              </a:prstGeom>
              <a:ln w="19050">
                <a:solidFill>
                  <a:schemeClr val="accent5">
                    <a:lumMod val="50000"/>
                  </a:schemeClr>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grpSp>
        <p:pic>
          <p:nvPicPr>
            <p:cNvPr id="26" name="Picture 4" descr="GitHub - eclipse/mosquitto: Eclipse Mosquitto - An open source MQTT broker">
              <a:extLst>
                <a:ext uri="{FF2B5EF4-FFF2-40B4-BE49-F238E27FC236}">
                  <a16:creationId xmlns:a16="http://schemas.microsoft.com/office/drawing/2014/main" id="{02CC2A33-53A6-DF4A-7F16-39B66CBD018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6092" t="4786" r="24659" b="6714"/>
            <a:stretch/>
          </p:blipFill>
          <p:spPr bwMode="auto">
            <a:xfrm>
              <a:off x="7656191" y="1301467"/>
              <a:ext cx="688009" cy="618178"/>
            </a:xfrm>
            <a:prstGeom prst="rect">
              <a:avLst/>
            </a:prstGeom>
            <a:noFill/>
            <a:extLst>
              <a:ext uri="{909E8E84-426E-40DD-AFC4-6F175D3DCCD1}">
                <a14:hiddenFill xmlns:a14="http://schemas.microsoft.com/office/drawing/2010/main">
                  <a:solidFill>
                    <a:srgbClr val="FFFFFF"/>
                  </a:solidFill>
                </a14:hiddenFill>
              </a:ext>
            </a:extLst>
          </p:spPr>
        </p:pic>
      </p:grpSp>
      <p:pic>
        <p:nvPicPr>
          <p:cNvPr id="35" name="Picture 2" descr="Telefone Celular De Android Imagem de Stock Editorial - Ilustração de  androide, desenhos: 61644969">
            <a:extLst>
              <a:ext uri="{FF2B5EF4-FFF2-40B4-BE49-F238E27FC236}">
                <a16:creationId xmlns:a16="http://schemas.microsoft.com/office/drawing/2014/main" id="{9A4F8154-C83C-331E-4667-9ECBA13E1C5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074" t="5167" r="35323" b="13834"/>
          <a:stretch/>
        </p:blipFill>
        <p:spPr bwMode="auto">
          <a:xfrm>
            <a:off x="3075769" y="4284225"/>
            <a:ext cx="484469" cy="847857"/>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Telefone Celular De Android Imagem de Stock Editorial - Ilustração de  androide, desenhos: 61644969">
            <a:extLst>
              <a:ext uri="{FF2B5EF4-FFF2-40B4-BE49-F238E27FC236}">
                <a16:creationId xmlns:a16="http://schemas.microsoft.com/office/drawing/2014/main" id="{65A9A016-869C-E30C-6A1F-20EB5E3D93A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9074" t="5167" r="35323" b="13834"/>
          <a:stretch/>
        </p:blipFill>
        <p:spPr bwMode="auto">
          <a:xfrm>
            <a:off x="4604798" y="4258398"/>
            <a:ext cx="484469" cy="847857"/>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oup 15">
            <a:extLst>
              <a:ext uri="{FF2B5EF4-FFF2-40B4-BE49-F238E27FC236}">
                <a16:creationId xmlns:a16="http://schemas.microsoft.com/office/drawing/2014/main" id="{385439D6-0E66-D538-E30A-D267AA24EE43}"/>
              </a:ext>
            </a:extLst>
          </p:cNvPr>
          <p:cNvGrpSpPr/>
          <p:nvPr/>
        </p:nvGrpSpPr>
        <p:grpSpPr>
          <a:xfrm>
            <a:off x="8344200" y="1148477"/>
            <a:ext cx="2073914" cy="839375"/>
            <a:chOff x="8344200" y="1148477"/>
            <a:chExt cx="2073914" cy="839375"/>
          </a:xfrm>
        </p:grpSpPr>
        <p:pic>
          <p:nvPicPr>
            <p:cNvPr id="1034" name="Picture 10" descr="SQL Database Icon Logo Design UI or UX App Stock Vector - Illustration of  backup, drive: 96841969">
              <a:extLst>
                <a:ext uri="{FF2B5EF4-FFF2-40B4-BE49-F238E27FC236}">
                  <a16:creationId xmlns:a16="http://schemas.microsoft.com/office/drawing/2014/main" id="{82DC39F7-8669-7B9A-EC7B-46324D00060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0920" t="23484" r="11464" b="29105"/>
            <a:stretch/>
          </p:blipFill>
          <p:spPr bwMode="auto">
            <a:xfrm>
              <a:off x="9043966" y="1148477"/>
              <a:ext cx="1374148" cy="839375"/>
            </a:xfrm>
            <a:prstGeom prst="rect">
              <a:avLst/>
            </a:prstGeom>
            <a:noFill/>
            <a:extLst>
              <a:ext uri="{909E8E84-426E-40DD-AFC4-6F175D3DCCD1}">
                <a14:hiddenFill xmlns:a14="http://schemas.microsoft.com/office/drawing/2010/main">
                  <a:solidFill>
                    <a:srgbClr val="FFFFFF"/>
                  </a:solidFill>
                </a14:hiddenFill>
              </a:ext>
            </a:extLst>
          </p:spPr>
        </p:pic>
        <p:cxnSp>
          <p:nvCxnSpPr>
            <p:cNvPr id="38" name="Conector: Curvo 28">
              <a:extLst>
                <a:ext uri="{FF2B5EF4-FFF2-40B4-BE49-F238E27FC236}">
                  <a16:creationId xmlns:a16="http://schemas.microsoft.com/office/drawing/2014/main" id="{A7636BDF-F718-885B-3784-A7D8A6EFDD28}"/>
                </a:ext>
              </a:extLst>
            </p:cNvPr>
            <p:cNvCxnSpPr>
              <a:cxnSpLocks/>
              <a:stCxn id="26" idx="3"/>
              <a:endCxn id="1034" idx="1"/>
            </p:cNvCxnSpPr>
            <p:nvPr/>
          </p:nvCxnSpPr>
          <p:spPr>
            <a:xfrm flipV="1">
              <a:off x="8344200" y="1568165"/>
              <a:ext cx="699766" cy="42391"/>
            </a:xfrm>
            <a:prstGeom prst="curvedConnector3">
              <a:avLst>
                <a:gd name="adj1" fmla="val 50000"/>
              </a:avLst>
            </a:prstGeom>
            <a:ln w="19050">
              <a:solidFill>
                <a:schemeClr val="accent6">
                  <a:lumMod val="75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C36E08E0-E05C-9D89-6CAF-0467DF3DE520}"/>
              </a:ext>
            </a:extLst>
          </p:cNvPr>
          <p:cNvGrpSpPr/>
          <p:nvPr/>
        </p:nvGrpSpPr>
        <p:grpSpPr>
          <a:xfrm>
            <a:off x="2239628" y="881485"/>
            <a:ext cx="4042415" cy="943739"/>
            <a:chOff x="2239628" y="881485"/>
            <a:chExt cx="4042415" cy="943739"/>
          </a:xfrm>
        </p:grpSpPr>
        <p:grpSp>
          <p:nvGrpSpPr>
            <p:cNvPr id="5" name="Group 4">
              <a:extLst>
                <a:ext uri="{FF2B5EF4-FFF2-40B4-BE49-F238E27FC236}">
                  <a16:creationId xmlns:a16="http://schemas.microsoft.com/office/drawing/2014/main" id="{F52705AC-4125-DC43-1E24-7A1A42040335}"/>
                </a:ext>
              </a:extLst>
            </p:cNvPr>
            <p:cNvGrpSpPr/>
            <p:nvPr/>
          </p:nvGrpSpPr>
          <p:grpSpPr>
            <a:xfrm>
              <a:off x="2239628" y="1170646"/>
              <a:ext cx="4042415" cy="654578"/>
              <a:chOff x="2239628" y="1170646"/>
              <a:chExt cx="4042415" cy="654578"/>
            </a:xfrm>
          </p:grpSpPr>
          <p:pic>
            <p:nvPicPr>
              <p:cNvPr id="1028" name="Picture 4" descr="GitHub - eclipse/mosquitto: Eclipse Mosquitto - An open source MQTT broker">
                <a:extLst>
                  <a:ext uri="{FF2B5EF4-FFF2-40B4-BE49-F238E27FC236}">
                    <a16:creationId xmlns:a16="http://schemas.microsoft.com/office/drawing/2014/main" id="{9F0C2E76-817C-6BDF-6B2A-3EDD2F187B3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6092" t="4786" r="24659" b="6714"/>
              <a:stretch/>
            </p:blipFill>
            <p:spPr bwMode="auto">
              <a:xfrm>
                <a:off x="2239628" y="1207046"/>
                <a:ext cx="688009" cy="61817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GitHub - eclipse/mosquitto: Eclipse Mosquitto - An open source MQTT broker">
                <a:extLst>
                  <a:ext uri="{FF2B5EF4-FFF2-40B4-BE49-F238E27FC236}">
                    <a16:creationId xmlns:a16="http://schemas.microsoft.com/office/drawing/2014/main" id="{94A12A04-A9EF-E159-A3E1-C5F31D6ACA68}"/>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6092" t="4786" r="24659" b="6714"/>
              <a:stretch/>
            </p:blipFill>
            <p:spPr bwMode="auto">
              <a:xfrm>
                <a:off x="5594034" y="1170646"/>
                <a:ext cx="688009" cy="618178"/>
              </a:xfrm>
              <a:prstGeom prst="rect">
                <a:avLst/>
              </a:prstGeom>
              <a:noFill/>
              <a:extLst>
                <a:ext uri="{909E8E84-426E-40DD-AFC4-6F175D3DCCD1}">
                  <a14:hiddenFill xmlns:a14="http://schemas.microsoft.com/office/drawing/2010/main">
                    <a:solidFill>
                      <a:srgbClr val="FFFFFF"/>
                    </a:solidFill>
                  </a14:hiddenFill>
                </a:ext>
              </a:extLst>
            </p:spPr>
          </p:pic>
        </p:grpSp>
        <p:pic>
          <p:nvPicPr>
            <p:cNvPr id="1036" name="Picture 12">
              <a:extLst>
                <a:ext uri="{FF2B5EF4-FFF2-40B4-BE49-F238E27FC236}">
                  <a16:creationId xmlns:a16="http://schemas.microsoft.com/office/drawing/2014/main" id="{543EF8CE-EC31-39ED-8F94-757AAC626F4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527573" y="881485"/>
              <a:ext cx="1572056" cy="40038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D5E51E6A-1504-D54F-14B3-FF398439717A}"/>
              </a:ext>
            </a:extLst>
          </p:cNvPr>
          <p:cNvGrpSpPr/>
          <p:nvPr/>
        </p:nvGrpSpPr>
        <p:grpSpPr>
          <a:xfrm>
            <a:off x="1458117" y="2327830"/>
            <a:ext cx="4348554" cy="1691720"/>
            <a:chOff x="1458117" y="2327830"/>
            <a:chExt cx="4348554" cy="1691720"/>
          </a:xfrm>
        </p:grpSpPr>
        <p:grpSp>
          <p:nvGrpSpPr>
            <p:cNvPr id="32" name="Group 31">
              <a:extLst>
                <a:ext uri="{FF2B5EF4-FFF2-40B4-BE49-F238E27FC236}">
                  <a16:creationId xmlns:a16="http://schemas.microsoft.com/office/drawing/2014/main" id="{8AC4B2E4-4F4B-0975-E937-DBFFC38C8DDE}"/>
                </a:ext>
              </a:extLst>
            </p:cNvPr>
            <p:cNvGrpSpPr/>
            <p:nvPr/>
          </p:nvGrpSpPr>
          <p:grpSpPr>
            <a:xfrm>
              <a:off x="1458117" y="2327830"/>
              <a:ext cx="4348554" cy="1691720"/>
              <a:chOff x="1458117" y="2327830"/>
              <a:chExt cx="4348554" cy="1691720"/>
            </a:xfrm>
          </p:grpSpPr>
          <p:cxnSp>
            <p:nvCxnSpPr>
              <p:cNvPr id="13" name="Conector: Curvo 4">
                <a:extLst>
                  <a:ext uri="{FF2B5EF4-FFF2-40B4-BE49-F238E27FC236}">
                    <a16:creationId xmlns:a16="http://schemas.microsoft.com/office/drawing/2014/main" id="{7DE60136-67B9-66E1-5C81-C069E67AB707}"/>
                  </a:ext>
                </a:extLst>
              </p:cNvPr>
              <p:cNvCxnSpPr>
                <a:cxnSpLocks/>
                <a:endCxn id="8" idx="1"/>
              </p:cNvCxnSpPr>
              <p:nvPr/>
            </p:nvCxnSpPr>
            <p:spPr>
              <a:xfrm rot="5400000" flipH="1" flipV="1">
                <a:off x="754623" y="3031324"/>
                <a:ext cx="1691720" cy="284732"/>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Curvo 15">
                <a:extLst>
                  <a:ext uri="{FF2B5EF4-FFF2-40B4-BE49-F238E27FC236}">
                    <a16:creationId xmlns:a16="http://schemas.microsoft.com/office/drawing/2014/main" id="{A88F2CB4-8568-F0DE-F41B-5C47318FE90D}"/>
                  </a:ext>
                </a:extLst>
              </p:cNvPr>
              <p:cNvCxnSpPr>
                <a:cxnSpLocks/>
                <a:endCxn id="8" idx="3"/>
              </p:cNvCxnSpPr>
              <p:nvPr/>
            </p:nvCxnSpPr>
            <p:spPr>
              <a:xfrm rot="16200000" flipV="1">
                <a:off x="2782263" y="2914016"/>
                <a:ext cx="1691716" cy="519344"/>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Curvo 19">
                <a:extLst>
                  <a:ext uri="{FF2B5EF4-FFF2-40B4-BE49-F238E27FC236}">
                    <a16:creationId xmlns:a16="http://schemas.microsoft.com/office/drawing/2014/main" id="{C8F1E86F-4CB3-9931-2D69-10CAEDC41549}"/>
                  </a:ext>
                </a:extLst>
              </p:cNvPr>
              <p:cNvCxnSpPr>
                <a:cxnSpLocks/>
                <a:stCxn id="12" idx="0"/>
              </p:cNvCxnSpPr>
              <p:nvPr/>
            </p:nvCxnSpPr>
            <p:spPr>
              <a:xfrm rot="5400000" flipH="1" flipV="1">
                <a:off x="5131587" y="3200956"/>
                <a:ext cx="1022616" cy="327552"/>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61" name="Picture 12">
              <a:extLst>
                <a:ext uri="{FF2B5EF4-FFF2-40B4-BE49-F238E27FC236}">
                  <a16:creationId xmlns:a16="http://schemas.microsoft.com/office/drawing/2014/main" id="{AE9431E6-D3D0-E4B9-E16D-C98513EDF26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97428" y="3164540"/>
              <a:ext cx="1572056" cy="400383"/>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 name="Group 26">
            <a:extLst>
              <a:ext uri="{FF2B5EF4-FFF2-40B4-BE49-F238E27FC236}">
                <a16:creationId xmlns:a16="http://schemas.microsoft.com/office/drawing/2014/main" id="{8B6E096F-04DA-2A65-8065-0598675FD7B2}"/>
              </a:ext>
            </a:extLst>
          </p:cNvPr>
          <p:cNvGrpSpPr/>
          <p:nvPr/>
        </p:nvGrpSpPr>
        <p:grpSpPr>
          <a:xfrm>
            <a:off x="8116056" y="1987851"/>
            <a:ext cx="3611867" cy="2634920"/>
            <a:chOff x="8116056" y="1987851"/>
            <a:chExt cx="3611867" cy="2634920"/>
          </a:xfrm>
        </p:grpSpPr>
        <p:pic>
          <p:nvPicPr>
            <p:cNvPr id="52" name="Picture 6" descr="Call center free vector icons designed by Freepik | Free icons, Vector icon  design, Vector free">
              <a:extLst>
                <a:ext uri="{FF2B5EF4-FFF2-40B4-BE49-F238E27FC236}">
                  <a16:creationId xmlns:a16="http://schemas.microsoft.com/office/drawing/2014/main" id="{79F2A9F3-D6D2-4539-4417-76C6F363A0C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643340" y="3403312"/>
              <a:ext cx="956041" cy="956041"/>
            </a:xfrm>
            <a:prstGeom prst="rect">
              <a:avLst/>
            </a:prstGeom>
            <a:noFill/>
            <a:extLst>
              <a:ext uri="{909E8E84-426E-40DD-AFC4-6F175D3DCCD1}">
                <a14:hiddenFill xmlns:a14="http://schemas.microsoft.com/office/drawing/2010/main">
                  <a:solidFill>
                    <a:srgbClr val="FFFFFF"/>
                  </a:solidFill>
                </a14:hiddenFill>
              </a:ext>
            </a:extLst>
          </p:spPr>
        </p:pic>
        <p:sp>
          <p:nvSpPr>
            <p:cNvPr id="55" name="CaixaDeTexto 32">
              <a:extLst>
                <a:ext uri="{FF2B5EF4-FFF2-40B4-BE49-F238E27FC236}">
                  <a16:creationId xmlns:a16="http://schemas.microsoft.com/office/drawing/2014/main" id="{C0EE09EB-6827-C6F7-414D-1AEB7339257F}"/>
                </a:ext>
              </a:extLst>
            </p:cNvPr>
            <p:cNvSpPr txBox="1"/>
            <p:nvPr/>
          </p:nvSpPr>
          <p:spPr>
            <a:xfrm>
              <a:off x="8116056" y="2086499"/>
              <a:ext cx="982128" cy="923330"/>
            </a:xfrm>
            <a:prstGeom prst="rect">
              <a:avLst/>
            </a:prstGeom>
            <a:noFill/>
          </p:spPr>
          <p:txBody>
            <a:bodyPr wrap="none" rtlCol="0">
              <a:spAutoFit/>
            </a:bodyPr>
            <a:lstStyle/>
            <a:p>
              <a:r>
                <a:rPr lang="en-US" dirty="0">
                  <a:solidFill>
                    <a:schemeClr val="accent5">
                      <a:lumMod val="50000"/>
                    </a:schemeClr>
                  </a:solidFill>
                </a:rPr>
                <a:t>Location</a:t>
              </a:r>
            </a:p>
            <a:p>
              <a:r>
                <a:rPr lang="en-US" dirty="0">
                  <a:solidFill>
                    <a:schemeClr val="accent5">
                      <a:lumMod val="50000"/>
                    </a:schemeClr>
                  </a:solidFill>
                </a:rPr>
                <a:t>Risk</a:t>
              </a:r>
            </a:p>
            <a:p>
              <a:r>
                <a:rPr lang="en-US" dirty="0">
                  <a:solidFill>
                    <a:schemeClr val="accent5">
                      <a:lumMod val="50000"/>
                    </a:schemeClr>
                  </a:solidFill>
                </a:rPr>
                <a:t>Severity</a:t>
              </a:r>
            </a:p>
          </p:txBody>
        </p:sp>
        <p:pic>
          <p:nvPicPr>
            <p:cNvPr id="42" name="Picture 2" descr="Weather">
              <a:extLst>
                <a:ext uri="{FF2B5EF4-FFF2-40B4-BE49-F238E27FC236}">
                  <a16:creationId xmlns:a16="http://schemas.microsoft.com/office/drawing/2014/main" id="{F8FD5C27-A5ED-8422-A0DA-8F3C50B568F8}"/>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755414" y="3198097"/>
              <a:ext cx="1729396" cy="142467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cxnSp>
          <p:nvCxnSpPr>
            <p:cNvPr id="43" name="Conector: Curvo 28">
              <a:extLst>
                <a:ext uri="{FF2B5EF4-FFF2-40B4-BE49-F238E27FC236}">
                  <a16:creationId xmlns:a16="http://schemas.microsoft.com/office/drawing/2014/main" id="{913B0A5F-D793-0C38-EB94-B1C657606914}"/>
                </a:ext>
              </a:extLst>
            </p:cNvPr>
            <p:cNvCxnSpPr>
              <a:cxnSpLocks/>
              <a:stCxn id="42" idx="0"/>
              <a:endCxn id="17" idx="2"/>
            </p:cNvCxnSpPr>
            <p:nvPr/>
          </p:nvCxnSpPr>
          <p:spPr>
            <a:xfrm rot="5400000" flipH="1" flipV="1">
              <a:off x="9900574" y="2714491"/>
              <a:ext cx="203144" cy="764068"/>
            </a:xfrm>
            <a:prstGeom prst="curvedConnector3">
              <a:avLst>
                <a:gd name="adj1" fmla="val 50000"/>
              </a:avLst>
            </a:prstGeom>
            <a:ln w="19050">
              <a:solidFill>
                <a:schemeClr val="accent6">
                  <a:lumMod val="75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Conector: Curvo 28">
              <a:extLst>
                <a:ext uri="{FF2B5EF4-FFF2-40B4-BE49-F238E27FC236}">
                  <a16:creationId xmlns:a16="http://schemas.microsoft.com/office/drawing/2014/main" id="{59AC169C-65CE-1641-C24E-27E54A0C4258}"/>
                </a:ext>
              </a:extLst>
            </p:cNvPr>
            <p:cNvCxnSpPr>
              <a:cxnSpLocks/>
              <a:stCxn id="1034" idx="2"/>
              <a:endCxn id="17" idx="0"/>
            </p:cNvCxnSpPr>
            <p:nvPr/>
          </p:nvCxnSpPr>
          <p:spPr>
            <a:xfrm rot="16200000" flipH="1">
              <a:off x="9979082" y="1739810"/>
              <a:ext cx="157057" cy="653140"/>
            </a:xfrm>
            <a:prstGeom prst="curvedConnector3">
              <a:avLst>
                <a:gd name="adj1" fmla="val 50000"/>
              </a:avLst>
            </a:prstGeom>
            <a:ln w="19050">
              <a:solidFill>
                <a:schemeClr val="accent6">
                  <a:lumMod val="75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34FA6D9F-0BDC-B763-9B12-036FE78AA6B9}"/>
                </a:ext>
              </a:extLst>
            </p:cNvPr>
            <p:cNvGrpSpPr/>
            <p:nvPr/>
          </p:nvGrpSpPr>
          <p:grpSpPr>
            <a:xfrm>
              <a:off x="9040436" y="2144909"/>
              <a:ext cx="2687487" cy="850044"/>
              <a:chOff x="9040436" y="2144909"/>
              <a:chExt cx="2687487" cy="850044"/>
            </a:xfrm>
          </p:grpSpPr>
          <p:sp>
            <p:nvSpPr>
              <p:cNvPr id="17" name="Rectangle: Rounded Corners 16">
                <a:extLst>
                  <a:ext uri="{FF2B5EF4-FFF2-40B4-BE49-F238E27FC236}">
                    <a16:creationId xmlns:a16="http://schemas.microsoft.com/office/drawing/2014/main" id="{5A5E7C92-D901-8189-D6E2-DCBD10A85720}"/>
                  </a:ext>
                </a:extLst>
              </p:cNvPr>
              <p:cNvSpPr/>
              <p:nvPr/>
            </p:nvSpPr>
            <p:spPr>
              <a:xfrm>
                <a:off x="9040436" y="2144909"/>
                <a:ext cx="2687487" cy="85004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Picture 4" descr="Internet de las cosas">
                <a:extLst>
                  <a:ext uri="{FF2B5EF4-FFF2-40B4-BE49-F238E27FC236}">
                    <a16:creationId xmlns:a16="http://schemas.microsoft.com/office/drawing/2014/main" id="{3067F1D9-5456-78F2-1D4E-5F8B6A553C5F}"/>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203894" y="2301969"/>
                <a:ext cx="1439446" cy="58477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Grafana - Wikipedia">
                <a:extLst>
                  <a:ext uri="{FF2B5EF4-FFF2-40B4-BE49-F238E27FC236}">
                    <a16:creationId xmlns:a16="http://schemas.microsoft.com/office/drawing/2014/main" id="{1AC18FDA-55EB-1D1C-3B52-7DFDBAD6EFF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771424" y="2192699"/>
                <a:ext cx="748896" cy="765763"/>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271212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circle(in)">
                                      <p:cBhvr>
                                        <p:cTn id="12" dur="2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inVertic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down)">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circle(in)">
                                      <p:cBhvr>
                                        <p:cTn id="27"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oT Architecture">
            <a:extLst>
              <a:ext uri="{FF2B5EF4-FFF2-40B4-BE49-F238E27FC236}">
                <a16:creationId xmlns:a16="http://schemas.microsoft.com/office/drawing/2014/main" id="{79AA460D-8EFF-C7BA-9F85-3ADF58DF15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1050" y="18662"/>
            <a:ext cx="10629900" cy="5781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7325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5C27BF-CD06-CC02-6021-28094985E593}"/>
              </a:ext>
            </a:extLst>
          </p:cNvPr>
          <p:cNvPicPr>
            <a:picLocks noChangeAspect="1"/>
          </p:cNvPicPr>
          <p:nvPr/>
        </p:nvPicPr>
        <p:blipFill>
          <a:blip r:embed="rId3"/>
          <a:stretch>
            <a:fillRect/>
          </a:stretch>
        </p:blipFill>
        <p:spPr>
          <a:xfrm>
            <a:off x="684248" y="227813"/>
            <a:ext cx="1283805" cy="2561904"/>
          </a:xfrm>
          <a:prstGeom prst="rect">
            <a:avLst/>
          </a:prstGeom>
        </p:spPr>
      </p:pic>
      <p:grpSp>
        <p:nvGrpSpPr>
          <p:cNvPr id="10" name="Group 9">
            <a:extLst>
              <a:ext uri="{FF2B5EF4-FFF2-40B4-BE49-F238E27FC236}">
                <a16:creationId xmlns:a16="http://schemas.microsoft.com/office/drawing/2014/main" id="{C895A73D-8A2B-7FFE-1F5A-1AF8EA3A95DB}"/>
              </a:ext>
            </a:extLst>
          </p:cNvPr>
          <p:cNvGrpSpPr/>
          <p:nvPr/>
        </p:nvGrpSpPr>
        <p:grpSpPr>
          <a:xfrm>
            <a:off x="5295537" y="2398275"/>
            <a:ext cx="1095010" cy="1248381"/>
            <a:chOff x="5475959" y="2849525"/>
            <a:chExt cx="1410395" cy="1608971"/>
          </a:xfrm>
        </p:grpSpPr>
        <p:pic>
          <p:nvPicPr>
            <p:cNvPr id="11" name="Picture 10">
              <a:extLst>
                <a:ext uri="{FF2B5EF4-FFF2-40B4-BE49-F238E27FC236}">
                  <a16:creationId xmlns:a16="http://schemas.microsoft.com/office/drawing/2014/main" id="{3FEEAA62-57BB-BE90-5F6D-5D4FEEDDCA97}"/>
                </a:ext>
              </a:extLst>
            </p:cNvPr>
            <p:cNvPicPr>
              <a:picLocks noChangeAspect="1"/>
            </p:cNvPicPr>
            <p:nvPr/>
          </p:nvPicPr>
          <p:blipFill>
            <a:blip r:embed="rId4"/>
            <a:stretch>
              <a:fillRect/>
            </a:stretch>
          </p:blipFill>
          <p:spPr>
            <a:xfrm>
              <a:off x="5475959" y="2849525"/>
              <a:ext cx="1410395" cy="1608971"/>
            </a:xfrm>
            <a:prstGeom prst="rect">
              <a:avLst/>
            </a:prstGeom>
          </p:spPr>
        </p:pic>
        <p:pic>
          <p:nvPicPr>
            <p:cNvPr id="12" name="Picture 2" descr="png-transparent-computer-terminal-computer-icons-linux-console-terminal- emulator-linux-logo-desktop-wallpaper-linux-thumbnail - Coding Stories">
              <a:extLst>
                <a:ext uri="{FF2B5EF4-FFF2-40B4-BE49-F238E27FC236}">
                  <a16:creationId xmlns:a16="http://schemas.microsoft.com/office/drawing/2014/main" id="{AD1756B7-02F7-904A-EBC9-295DA4348252}"/>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5836978" y="3453889"/>
              <a:ext cx="603290" cy="60329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 name="Group 13">
            <a:extLst>
              <a:ext uri="{FF2B5EF4-FFF2-40B4-BE49-F238E27FC236}">
                <a16:creationId xmlns:a16="http://schemas.microsoft.com/office/drawing/2014/main" id="{E9921587-BC39-23A0-8379-B12D7595884B}"/>
              </a:ext>
            </a:extLst>
          </p:cNvPr>
          <p:cNvGrpSpPr/>
          <p:nvPr/>
        </p:nvGrpSpPr>
        <p:grpSpPr>
          <a:xfrm>
            <a:off x="3991763" y="3919668"/>
            <a:ext cx="785923" cy="868129"/>
            <a:chOff x="2946105" y="4008491"/>
            <a:chExt cx="1178174" cy="1328627"/>
          </a:xfrm>
        </p:grpSpPr>
        <p:pic>
          <p:nvPicPr>
            <p:cNvPr id="15" name="Picture 2" descr="png-transparent-computer-terminal-computer-icons-linux-console-terminal- emulator-linux-logo-desktop-wallpaper-linux-thumbnail - Coding Stories">
              <a:extLst>
                <a:ext uri="{FF2B5EF4-FFF2-40B4-BE49-F238E27FC236}">
                  <a16:creationId xmlns:a16="http://schemas.microsoft.com/office/drawing/2014/main" id="{5F928085-25F2-6F50-DCBF-D0BE7608DD2F}"/>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2946105" y="4210953"/>
              <a:ext cx="1126165" cy="112616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A2EB081A-4317-E782-6173-E695DAC07AA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25720" y="4008491"/>
              <a:ext cx="698559" cy="7655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Group 17">
            <a:extLst>
              <a:ext uri="{FF2B5EF4-FFF2-40B4-BE49-F238E27FC236}">
                <a16:creationId xmlns:a16="http://schemas.microsoft.com/office/drawing/2014/main" id="{122BCA35-AD33-9961-39D5-299F3437371C}"/>
              </a:ext>
            </a:extLst>
          </p:cNvPr>
          <p:cNvGrpSpPr/>
          <p:nvPr/>
        </p:nvGrpSpPr>
        <p:grpSpPr>
          <a:xfrm>
            <a:off x="5310077" y="4524782"/>
            <a:ext cx="785923" cy="868129"/>
            <a:chOff x="2946105" y="4008491"/>
            <a:chExt cx="1178174" cy="1328627"/>
          </a:xfrm>
        </p:grpSpPr>
        <p:pic>
          <p:nvPicPr>
            <p:cNvPr id="19" name="Picture 2" descr="png-transparent-computer-terminal-computer-icons-linux-console-terminal- emulator-linux-logo-desktop-wallpaper-linux-thumbnail - Coding Stories">
              <a:extLst>
                <a:ext uri="{FF2B5EF4-FFF2-40B4-BE49-F238E27FC236}">
                  <a16:creationId xmlns:a16="http://schemas.microsoft.com/office/drawing/2014/main" id="{2FC434A9-B27A-F122-00DD-687275670978}"/>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2946105" y="4210953"/>
              <a:ext cx="1126165" cy="112616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EC3F7582-7FDA-D6F6-C0AF-5FE3B389A35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25720" y="4008491"/>
              <a:ext cx="698559" cy="765544"/>
            </a:xfrm>
            <a:prstGeom prst="rect">
              <a:avLst/>
            </a:prstGeom>
            <a:noFill/>
            <a:extLst>
              <a:ext uri="{909E8E84-426E-40DD-AFC4-6F175D3DCCD1}">
                <a14:hiddenFill xmlns:a14="http://schemas.microsoft.com/office/drawing/2010/main">
                  <a:solidFill>
                    <a:srgbClr val="FFFFFF"/>
                  </a:solidFill>
                </a14:hiddenFill>
              </a:ext>
            </a:extLst>
          </p:spPr>
        </p:pic>
      </p:grpSp>
      <p:pic>
        <p:nvPicPr>
          <p:cNvPr id="22" name="Picture 4" descr="GitHub - eclipse/mosquitto: Eclipse Mosquitto - An open source MQTT broker">
            <a:extLst>
              <a:ext uri="{FF2B5EF4-FFF2-40B4-BE49-F238E27FC236}">
                <a16:creationId xmlns:a16="http://schemas.microsoft.com/office/drawing/2014/main" id="{8D27E63A-E388-175A-842F-ED57AA20F8C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6092" t="4786" r="24659" b="6714"/>
          <a:stretch/>
        </p:blipFill>
        <p:spPr bwMode="auto">
          <a:xfrm>
            <a:off x="8939144" y="1391908"/>
            <a:ext cx="688009" cy="618178"/>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10" descr="SQL Database Icon Logo Design UI or UX App Stock Vector - Illustration of  backup, drive: 96841969">
            <a:extLst>
              <a:ext uri="{FF2B5EF4-FFF2-40B4-BE49-F238E27FC236}">
                <a16:creationId xmlns:a16="http://schemas.microsoft.com/office/drawing/2014/main" id="{8D9A2BB7-4195-6635-AE01-2EC7A84248A6}"/>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0920" t="23484" r="11464" b="29105"/>
          <a:stretch/>
        </p:blipFill>
        <p:spPr bwMode="auto">
          <a:xfrm>
            <a:off x="9987482" y="2455064"/>
            <a:ext cx="778662" cy="420259"/>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4" descr="BILÍNGUE | LourdinasRecife">
            <a:extLst>
              <a:ext uri="{FF2B5EF4-FFF2-40B4-BE49-F238E27FC236}">
                <a16:creationId xmlns:a16="http://schemas.microsoft.com/office/drawing/2014/main" id="{DF36E1D1-95C8-AC30-BB53-4DDCF5EFDC4E}"/>
              </a:ext>
            </a:extLst>
          </p:cNvPr>
          <p:cNvPicPr>
            <a:picLocks noChangeAspect="1" noChangeArrowheads="1"/>
          </p:cNvPicPr>
          <p:nvPr/>
        </p:nvPicPr>
        <p:blipFill>
          <a:blip r:embed="rId10">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2063522" y="1091182"/>
            <a:ext cx="557180" cy="417583"/>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14" descr="BILÍNGUE | LourdinasRecife">
            <a:extLst>
              <a:ext uri="{FF2B5EF4-FFF2-40B4-BE49-F238E27FC236}">
                <a16:creationId xmlns:a16="http://schemas.microsoft.com/office/drawing/2014/main" id="{6D838A38-61AC-F04F-6ED0-CFFE25BEA517}"/>
              </a:ext>
            </a:extLst>
          </p:cNvPr>
          <p:cNvPicPr>
            <a:picLocks noChangeAspect="1" noChangeArrowheads="1"/>
          </p:cNvPicPr>
          <p:nvPr/>
        </p:nvPicPr>
        <p:blipFill>
          <a:blip r:embed="rId10">
            <a:duotone>
              <a:prstClr val="black"/>
              <a:srgbClr val="7030A0">
                <a:tint val="45000"/>
                <a:satMod val="400000"/>
              </a:srgbClr>
            </a:duotone>
            <a:extLst>
              <a:ext uri="{28A0092B-C50C-407E-A947-70E740481C1C}">
                <a14:useLocalDpi xmlns:a14="http://schemas.microsoft.com/office/drawing/2010/main" val="0"/>
              </a:ext>
            </a:extLst>
          </a:blip>
          <a:srcRect/>
          <a:stretch>
            <a:fillRect/>
          </a:stretch>
        </p:blipFill>
        <p:spPr bwMode="auto">
          <a:xfrm rot="18626037">
            <a:off x="4651332" y="3453286"/>
            <a:ext cx="897600" cy="496512"/>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14" descr="BILÍNGUE | LourdinasRecife">
            <a:extLst>
              <a:ext uri="{FF2B5EF4-FFF2-40B4-BE49-F238E27FC236}">
                <a16:creationId xmlns:a16="http://schemas.microsoft.com/office/drawing/2014/main" id="{FB7B7925-79E4-B0C0-BCE3-491B15D3FA45}"/>
              </a:ext>
            </a:extLst>
          </p:cNvPr>
          <p:cNvPicPr>
            <a:picLocks noChangeAspect="1" noChangeArrowheads="1"/>
          </p:cNvPicPr>
          <p:nvPr/>
        </p:nvPicPr>
        <p:blipFill>
          <a:blip r:embed="rId10">
            <a:duotone>
              <a:prstClr val="black"/>
              <a:srgbClr val="7030A0">
                <a:tint val="45000"/>
                <a:satMod val="400000"/>
              </a:srgbClr>
            </a:duotone>
            <a:extLst>
              <a:ext uri="{28A0092B-C50C-407E-A947-70E740481C1C}">
                <a14:useLocalDpi xmlns:a14="http://schemas.microsoft.com/office/drawing/2010/main" val="0"/>
              </a:ext>
            </a:extLst>
          </a:blip>
          <a:srcRect/>
          <a:stretch>
            <a:fillRect/>
          </a:stretch>
        </p:blipFill>
        <p:spPr bwMode="auto">
          <a:xfrm rot="16200000">
            <a:off x="5419941" y="3825962"/>
            <a:ext cx="777591" cy="468354"/>
          </a:xfrm>
          <a:prstGeom prst="rect">
            <a:avLst/>
          </a:prstGeom>
          <a:noFill/>
          <a:extLst>
            <a:ext uri="{909E8E84-426E-40DD-AFC4-6F175D3DCCD1}">
              <a14:hiddenFill xmlns:a14="http://schemas.microsoft.com/office/drawing/2010/main">
                <a:solidFill>
                  <a:srgbClr val="FFFFFF"/>
                </a:solidFill>
              </a14:hiddenFill>
            </a:ext>
          </a:extLst>
        </p:spPr>
      </p:pic>
      <p:sp>
        <p:nvSpPr>
          <p:cNvPr id="48" name="TextBox 47">
            <a:extLst>
              <a:ext uri="{FF2B5EF4-FFF2-40B4-BE49-F238E27FC236}">
                <a16:creationId xmlns:a16="http://schemas.microsoft.com/office/drawing/2014/main" id="{D69DCEE3-9C4F-983B-CD00-FA41B27944C1}"/>
              </a:ext>
            </a:extLst>
          </p:cNvPr>
          <p:cNvSpPr txBox="1"/>
          <p:nvPr/>
        </p:nvSpPr>
        <p:spPr>
          <a:xfrm rot="16200000">
            <a:off x="5765674" y="1979815"/>
            <a:ext cx="3525260" cy="646331"/>
          </a:xfrm>
          <a:prstGeom prst="rect">
            <a:avLst/>
          </a:prstGeom>
          <a:noFill/>
        </p:spPr>
        <p:txBody>
          <a:bodyPr wrap="none" rtlCol="0">
            <a:spAutoFit/>
          </a:bodyPr>
          <a:lstStyle/>
          <a:p>
            <a:pPr algn="ctr"/>
            <a:r>
              <a:rPr lang="en-US" sz="3600" b="1" dirty="0"/>
              <a:t>Internet Gateway</a:t>
            </a:r>
          </a:p>
        </p:txBody>
      </p:sp>
      <p:sp>
        <p:nvSpPr>
          <p:cNvPr id="49" name="Rectangle: Rounded Corners 48">
            <a:extLst>
              <a:ext uri="{FF2B5EF4-FFF2-40B4-BE49-F238E27FC236}">
                <a16:creationId xmlns:a16="http://schemas.microsoft.com/office/drawing/2014/main" id="{E11232E1-6E32-4A09-AA66-F02A08C86E96}"/>
              </a:ext>
            </a:extLst>
          </p:cNvPr>
          <p:cNvSpPr/>
          <p:nvPr/>
        </p:nvSpPr>
        <p:spPr>
          <a:xfrm>
            <a:off x="7255057" y="344678"/>
            <a:ext cx="688009" cy="3934046"/>
          </a:xfrm>
          <a:prstGeom prst="roundRect">
            <a:avLst/>
          </a:prstGeom>
          <a:noFill/>
          <a:ln w="381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14" descr="BILÍNGUE | LourdinasRecife">
            <a:extLst>
              <a:ext uri="{FF2B5EF4-FFF2-40B4-BE49-F238E27FC236}">
                <a16:creationId xmlns:a16="http://schemas.microsoft.com/office/drawing/2014/main" id="{96BFEC32-4F82-96D3-1EC6-FD9B1D97C4C5}"/>
              </a:ext>
            </a:extLst>
          </p:cNvPr>
          <p:cNvPicPr>
            <a:picLocks noChangeAspect="1" noChangeArrowheads="1"/>
          </p:cNvPicPr>
          <p:nvPr/>
        </p:nvPicPr>
        <p:blipFill>
          <a:blip r:embed="rId10">
            <a:duotone>
              <a:prstClr val="black"/>
              <a:srgbClr val="7030A0">
                <a:tint val="45000"/>
                <a:satMod val="400000"/>
              </a:srgbClr>
            </a:duotone>
            <a:extLst>
              <a:ext uri="{28A0092B-C50C-407E-A947-70E740481C1C}">
                <a14:useLocalDpi xmlns:a14="http://schemas.microsoft.com/office/drawing/2010/main" val="0"/>
              </a:ext>
            </a:extLst>
          </a:blip>
          <a:srcRect/>
          <a:stretch>
            <a:fillRect/>
          </a:stretch>
        </p:blipFill>
        <p:spPr bwMode="auto">
          <a:xfrm>
            <a:off x="6424979" y="2839076"/>
            <a:ext cx="821239" cy="417583"/>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55">
            <a:extLst>
              <a:ext uri="{FF2B5EF4-FFF2-40B4-BE49-F238E27FC236}">
                <a16:creationId xmlns:a16="http://schemas.microsoft.com/office/drawing/2014/main" id="{92C1094E-BC92-AA81-997B-88A81233DDFD}"/>
              </a:ext>
            </a:extLst>
          </p:cNvPr>
          <p:cNvPicPr>
            <a:picLocks noChangeAspect="1"/>
          </p:cNvPicPr>
          <p:nvPr/>
        </p:nvPicPr>
        <p:blipFill>
          <a:blip r:embed="rId11"/>
          <a:stretch>
            <a:fillRect/>
          </a:stretch>
        </p:blipFill>
        <p:spPr>
          <a:xfrm>
            <a:off x="8939144" y="3171637"/>
            <a:ext cx="2875339" cy="2919455"/>
          </a:xfrm>
          <a:prstGeom prst="rect">
            <a:avLst/>
          </a:prstGeom>
        </p:spPr>
      </p:pic>
      <p:cxnSp>
        <p:nvCxnSpPr>
          <p:cNvPr id="60" name="Straight Connector 59">
            <a:extLst>
              <a:ext uri="{FF2B5EF4-FFF2-40B4-BE49-F238E27FC236}">
                <a16:creationId xmlns:a16="http://schemas.microsoft.com/office/drawing/2014/main" id="{C7324F0D-DEDC-80AD-4101-14ADF51F8983}"/>
              </a:ext>
            </a:extLst>
          </p:cNvPr>
          <p:cNvCxnSpPr>
            <a:cxnSpLocks/>
            <a:stCxn id="56" idx="0"/>
            <a:endCxn id="24" idx="2"/>
          </p:cNvCxnSpPr>
          <p:nvPr/>
        </p:nvCxnSpPr>
        <p:spPr>
          <a:xfrm flipH="1" flipV="1">
            <a:off x="10376813" y="2875323"/>
            <a:ext cx="1" cy="296314"/>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032" name="TextBox 1031">
            <a:extLst>
              <a:ext uri="{FF2B5EF4-FFF2-40B4-BE49-F238E27FC236}">
                <a16:creationId xmlns:a16="http://schemas.microsoft.com/office/drawing/2014/main" id="{B11E3A86-9F96-C803-F604-9FBF80E499A9}"/>
              </a:ext>
            </a:extLst>
          </p:cNvPr>
          <p:cNvSpPr txBox="1"/>
          <p:nvPr/>
        </p:nvSpPr>
        <p:spPr>
          <a:xfrm rot="16200000">
            <a:off x="1824638" y="1290785"/>
            <a:ext cx="2260042" cy="400110"/>
          </a:xfrm>
          <a:prstGeom prst="rect">
            <a:avLst/>
          </a:prstGeom>
          <a:noFill/>
        </p:spPr>
        <p:txBody>
          <a:bodyPr wrap="none" rtlCol="0">
            <a:spAutoFit/>
          </a:bodyPr>
          <a:lstStyle/>
          <a:p>
            <a:pPr algn="ctr"/>
            <a:r>
              <a:rPr lang="en-US" sz="2000" b="1" dirty="0"/>
              <a:t>Emulation Gateway</a:t>
            </a:r>
          </a:p>
        </p:txBody>
      </p:sp>
      <p:sp>
        <p:nvSpPr>
          <p:cNvPr id="1033" name="Rectangle: Rounded Corners 1032">
            <a:extLst>
              <a:ext uri="{FF2B5EF4-FFF2-40B4-BE49-F238E27FC236}">
                <a16:creationId xmlns:a16="http://schemas.microsoft.com/office/drawing/2014/main" id="{CB858741-5B01-15E5-5358-1F4A41F2FD93}"/>
              </a:ext>
            </a:extLst>
          </p:cNvPr>
          <p:cNvSpPr/>
          <p:nvPr/>
        </p:nvSpPr>
        <p:spPr>
          <a:xfrm>
            <a:off x="2701647" y="175812"/>
            <a:ext cx="564805" cy="2561904"/>
          </a:xfrm>
          <a:prstGeom prst="roundRect">
            <a:avLst/>
          </a:prstGeom>
          <a:noFill/>
          <a:ln w="381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4" name="Picture 14" descr="BILÍNGUE | LourdinasRecife">
            <a:extLst>
              <a:ext uri="{FF2B5EF4-FFF2-40B4-BE49-F238E27FC236}">
                <a16:creationId xmlns:a16="http://schemas.microsoft.com/office/drawing/2014/main" id="{CBBA09B6-5808-1277-4BF7-4702F383FE18}"/>
              </a:ext>
            </a:extLst>
          </p:cNvPr>
          <p:cNvPicPr>
            <a:picLocks noChangeAspect="1" noChangeArrowheads="1"/>
          </p:cNvPicPr>
          <p:nvPr/>
        </p:nvPicPr>
        <p:blipFill>
          <a:blip r:embed="rId10">
            <a:duotone>
              <a:prstClr val="black"/>
              <a:srgbClr val="7030A0">
                <a:tint val="45000"/>
                <a:satMod val="400000"/>
              </a:srgbClr>
            </a:duotone>
            <a:extLst>
              <a:ext uri="{28A0092B-C50C-407E-A947-70E740481C1C}">
                <a14:useLocalDpi xmlns:a14="http://schemas.microsoft.com/office/drawing/2010/main" val="0"/>
              </a:ext>
            </a:extLst>
          </a:blip>
          <a:srcRect/>
          <a:stretch>
            <a:fillRect/>
          </a:stretch>
        </p:blipFill>
        <p:spPr bwMode="auto">
          <a:xfrm>
            <a:off x="5442751" y="1028787"/>
            <a:ext cx="1595538" cy="393534"/>
          </a:xfrm>
          <a:prstGeom prst="rect">
            <a:avLst/>
          </a:prstGeom>
          <a:noFill/>
          <a:extLst>
            <a:ext uri="{909E8E84-426E-40DD-AFC4-6F175D3DCCD1}">
              <a14:hiddenFill xmlns:a14="http://schemas.microsoft.com/office/drawing/2010/main">
                <a:solidFill>
                  <a:srgbClr val="FFFFFF"/>
                </a:solidFill>
              </a14:hiddenFill>
            </a:ext>
          </a:extLst>
        </p:spPr>
      </p:pic>
      <p:sp>
        <p:nvSpPr>
          <p:cNvPr id="1036" name="Rectangle 1035">
            <a:extLst>
              <a:ext uri="{FF2B5EF4-FFF2-40B4-BE49-F238E27FC236}">
                <a16:creationId xmlns:a16="http://schemas.microsoft.com/office/drawing/2014/main" id="{B45B4614-CE77-2F7A-4295-EA8C37582A3F}"/>
              </a:ext>
            </a:extLst>
          </p:cNvPr>
          <p:cNvSpPr/>
          <p:nvPr/>
        </p:nvSpPr>
        <p:spPr>
          <a:xfrm>
            <a:off x="8847593" y="1155157"/>
            <a:ext cx="3082137" cy="5222082"/>
          </a:xfrm>
          <a:prstGeom prst="rect">
            <a:avLst/>
          </a:prstGeom>
          <a:noFill/>
          <a:ln w="28575">
            <a:solidFill>
              <a:schemeClr val="accent6">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Picture 14" descr="BILÍNGUE | LourdinasRecife">
            <a:extLst>
              <a:ext uri="{FF2B5EF4-FFF2-40B4-BE49-F238E27FC236}">
                <a16:creationId xmlns:a16="http://schemas.microsoft.com/office/drawing/2014/main" id="{C3A9C5E2-BB73-56AB-3D04-31136DE991A7}"/>
              </a:ext>
            </a:extLst>
          </p:cNvPr>
          <p:cNvPicPr>
            <a:picLocks noChangeAspect="1" noChangeArrowheads="1"/>
          </p:cNvPicPr>
          <p:nvPr/>
        </p:nvPicPr>
        <p:blipFill>
          <a:blip r:embed="rId10">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8007980" y="1478387"/>
            <a:ext cx="776071" cy="417583"/>
          </a:xfrm>
          <a:prstGeom prst="rect">
            <a:avLst/>
          </a:prstGeom>
          <a:noFill/>
          <a:extLst>
            <a:ext uri="{909E8E84-426E-40DD-AFC4-6F175D3DCCD1}">
              <a14:hiddenFill xmlns:a14="http://schemas.microsoft.com/office/drawing/2010/main">
                <a:solidFill>
                  <a:srgbClr val="FFFFFF"/>
                </a:solidFill>
              </a14:hiddenFill>
            </a:ext>
          </a:extLst>
        </p:spPr>
      </p:pic>
      <p:cxnSp>
        <p:nvCxnSpPr>
          <p:cNvPr id="1039" name="Connector: Elbow 1038">
            <a:extLst>
              <a:ext uri="{FF2B5EF4-FFF2-40B4-BE49-F238E27FC236}">
                <a16:creationId xmlns:a16="http://schemas.microsoft.com/office/drawing/2014/main" id="{310CDE96-E732-A690-6941-2E94C9A56614}"/>
              </a:ext>
            </a:extLst>
          </p:cNvPr>
          <p:cNvCxnSpPr>
            <a:stCxn id="22" idx="3"/>
            <a:endCxn id="24" idx="0"/>
          </p:cNvCxnSpPr>
          <p:nvPr/>
        </p:nvCxnSpPr>
        <p:spPr>
          <a:xfrm>
            <a:off x="9627153" y="1700997"/>
            <a:ext cx="749660" cy="754067"/>
          </a:xfrm>
          <a:prstGeom prst="bentConnector2">
            <a:avLst/>
          </a:prstGeom>
          <a:ln w="19050"/>
        </p:spPr>
        <p:style>
          <a:lnRef idx="1">
            <a:schemeClr val="accent1"/>
          </a:lnRef>
          <a:fillRef idx="0">
            <a:schemeClr val="accent1"/>
          </a:fillRef>
          <a:effectRef idx="0">
            <a:schemeClr val="accent1"/>
          </a:effectRef>
          <a:fontRef idx="minor">
            <a:schemeClr val="tx1"/>
          </a:fontRef>
        </p:style>
      </p:cxnSp>
      <p:sp>
        <p:nvSpPr>
          <p:cNvPr id="1045" name="Rectangle 1044">
            <a:extLst>
              <a:ext uri="{FF2B5EF4-FFF2-40B4-BE49-F238E27FC236}">
                <a16:creationId xmlns:a16="http://schemas.microsoft.com/office/drawing/2014/main" id="{BE8401AA-7D50-0110-875D-F1FCC45DBE42}"/>
              </a:ext>
            </a:extLst>
          </p:cNvPr>
          <p:cNvSpPr/>
          <p:nvPr/>
        </p:nvSpPr>
        <p:spPr>
          <a:xfrm>
            <a:off x="4273435" y="425138"/>
            <a:ext cx="2181628" cy="3248377"/>
          </a:xfrm>
          <a:prstGeom prst="rect">
            <a:avLst/>
          </a:prstGeom>
          <a:noFill/>
          <a:ln w="28575">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6" name="Group 1045">
            <a:extLst>
              <a:ext uri="{FF2B5EF4-FFF2-40B4-BE49-F238E27FC236}">
                <a16:creationId xmlns:a16="http://schemas.microsoft.com/office/drawing/2014/main" id="{6A6A0884-6730-8754-05BA-3CBB613CD2D1}"/>
              </a:ext>
            </a:extLst>
          </p:cNvPr>
          <p:cNvGrpSpPr/>
          <p:nvPr/>
        </p:nvGrpSpPr>
        <p:grpSpPr>
          <a:xfrm>
            <a:off x="4362371" y="575166"/>
            <a:ext cx="1080380" cy="1207654"/>
            <a:chOff x="5475959" y="2849525"/>
            <a:chExt cx="1410395" cy="1608971"/>
          </a:xfrm>
        </p:grpSpPr>
        <p:pic>
          <p:nvPicPr>
            <p:cNvPr id="1047" name="Picture 1046">
              <a:extLst>
                <a:ext uri="{FF2B5EF4-FFF2-40B4-BE49-F238E27FC236}">
                  <a16:creationId xmlns:a16="http://schemas.microsoft.com/office/drawing/2014/main" id="{A0CFEC75-8761-FD2F-E50A-ADB8CDCC5B76}"/>
                </a:ext>
              </a:extLst>
            </p:cNvPr>
            <p:cNvPicPr>
              <a:picLocks noChangeAspect="1"/>
            </p:cNvPicPr>
            <p:nvPr/>
          </p:nvPicPr>
          <p:blipFill>
            <a:blip r:embed="rId4"/>
            <a:stretch>
              <a:fillRect/>
            </a:stretch>
          </p:blipFill>
          <p:spPr>
            <a:xfrm>
              <a:off x="5475959" y="2849525"/>
              <a:ext cx="1410395" cy="1608971"/>
            </a:xfrm>
            <a:prstGeom prst="rect">
              <a:avLst/>
            </a:prstGeom>
          </p:spPr>
        </p:pic>
        <p:pic>
          <p:nvPicPr>
            <p:cNvPr id="1048" name="Picture 2" descr="png-transparent-computer-terminal-computer-icons-linux-console-terminal- emulator-linux-logo-desktop-wallpaper-linux-thumbnail - Coding Stories">
              <a:extLst>
                <a:ext uri="{FF2B5EF4-FFF2-40B4-BE49-F238E27FC236}">
                  <a16:creationId xmlns:a16="http://schemas.microsoft.com/office/drawing/2014/main" id="{F75B0CD1-0EBC-7D38-6481-0C5E8ADA4E2D}"/>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5836978" y="3453889"/>
              <a:ext cx="603290" cy="603290"/>
            </a:xfrm>
            <a:prstGeom prst="rect">
              <a:avLst/>
            </a:prstGeom>
            <a:noFill/>
            <a:extLst>
              <a:ext uri="{909E8E84-426E-40DD-AFC4-6F175D3DCCD1}">
                <a14:hiddenFill xmlns:a14="http://schemas.microsoft.com/office/drawing/2010/main">
                  <a:solidFill>
                    <a:srgbClr val="FFFFFF"/>
                  </a:solidFill>
                </a14:hiddenFill>
              </a:ext>
            </a:extLst>
          </p:spPr>
        </p:pic>
      </p:grpSp>
      <p:pic>
        <p:nvPicPr>
          <p:cNvPr id="1049" name="Picture 14" descr="BILÍNGUE | LourdinasRecife">
            <a:extLst>
              <a:ext uri="{FF2B5EF4-FFF2-40B4-BE49-F238E27FC236}">
                <a16:creationId xmlns:a16="http://schemas.microsoft.com/office/drawing/2014/main" id="{E8C271D7-5E99-0E73-2C24-4EC96C94C346}"/>
              </a:ext>
            </a:extLst>
          </p:cNvPr>
          <p:cNvPicPr>
            <a:picLocks noChangeAspect="1" noChangeArrowheads="1"/>
          </p:cNvPicPr>
          <p:nvPr/>
        </p:nvPicPr>
        <p:blipFill>
          <a:blip r:embed="rId10">
            <a:duotone>
              <a:prstClr val="black"/>
              <a:srgbClr val="7030A0">
                <a:tint val="45000"/>
                <a:satMod val="400000"/>
              </a:srgbClr>
            </a:duotone>
            <a:extLst>
              <a:ext uri="{28A0092B-C50C-407E-A947-70E740481C1C}">
                <a14:useLocalDpi xmlns:a14="http://schemas.microsoft.com/office/drawing/2010/main" val="0"/>
              </a:ext>
            </a:extLst>
          </a:blip>
          <a:srcRect/>
          <a:stretch>
            <a:fillRect/>
          </a:stretch>
        </p:blipFill>
        <p:spPr bwMode="auto">
          <a:xfrm>
            <a:off x="3431258" y="982226"/>
            <a:ext cx="943359" cy="393534"/>
          </a:xfrm>
          <a:prstGeom prst="rect">
            <a:avLst/>
          </a:prstGeom>
          <a:noFill/>
          <a:extLst>
            <a:ext uri="{909E8E84-426E-40DD-AFC4-6F175D3DCCD1}">
              <a14:hiddenFill xmlns:a14="http://schemas.microsoft.com/office/drawing/2010/main">
                <a:solidFill>
                  <a:srgbClr val="FFFFFF"/>
                </a:solidFill>
              </a14:hiddenFill>
            </a:ext>
          </a:extLst>
        </p:spPr>
      </p:pic>
      <p:sp>
        <p:nvSpPr>
          <p:cNvPr id="1050" name="Freeform: Shape 1049">
            <a:extLst>
              <a:ext uri="{FF2B5EF4-FFF2-40B4-BE49-F238E27FC236}">
                <a16:creationId xmlns:a16="http://schemas.microsoft.com/office/drawing/2014/main" id="{64AC7468-75FB-F578-F867-23771512F8C7}"/>
              </a:ext>
            </a:extLst>
          </p:cNvPr>
          <p:cNvSpPr/>
          <p:nvPr/>
        </p:nvSpPr>
        <p:spPr>
          <a:xfrm>
            <a:off x="404037" y="106326"/>
            <a:ext cx="6060558" cy="5390707"/>
          </a:xfrm>
          <a:custGeom>
            <a:avLst/>
            <a:gdLst>
              <a:gd name="connsiteX0" fmla="*/ 53163 w 6060558"/>
              <a:gd name="connsiteY0" fmla="*/ 10632 h 5390707"/>
              <a:gd name="connsiteX1" fmla="*/ 3009014 w 6060558"/>
              <a:gd name="connsiteY1" fmla="*/ 0 h 5390707"/>
              <a:gd name="connsiteX2" fmla="*/ 3019647 w 6060558"/>
              <a:gd name="connsiteY2" fmla="*/ 3785190 h 5390707"/>
              <a:gd name="connsiteX3" fmla="*/ 6028661 w 6060558"/>
              <a:gd name="connsiteY3" fmla="*/ 3774558 h 5390707"/>
              <a:gd name="connsiteX4" fmla="*/ 6060558 w 6060558"/>
              <a:gd name="connsiteY4" fmla="*/ 5390707 h 5390707"/>
              <a:gd name="connsiteX5" fmla="*/ 0 w 6060558"/>
              <a:gd name="connsiteY5" fmla="*/ 5380074 h 5390707"/>
              <a:gd name="connsiteX6" fmla="*/ 53163 w 6060558"/>
              <a:gd name="connsiteY6" fmla="*/ 10632 h 539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60558" h="5390707">
                <a:moveTo>
                  <a:pt x="53163" y="10632"/>
                </a:moveTo>
                <a:lnTo>
                  <a:pt x="3009014" y="0"/>
                </a:lnTo>
                <a:cubicBezTo>
                  <a:pt x="3012558" y="1261730"/>
                  <a:pt x="3016103" y="2523460"/>
                  <a:pt x="3019647" y="3785190"/>
                </a:cubicBezTo>
                <a:lnTo>
                  <a:pt x="6028661" y="3774558"/>
                </a:lnTo>
                <a:lnTo>
                  <a:pt x="6060558" y="5390707"/>
                </a:lnTo>
                <a:lnTo>
                  <a:pt x="0" y="5380074"/>
                </a:lnTo>
                <a:lnTo>
                  <a:pt x="53163" y="10632"/>
                </a:lnTo>
                <a:close/>
              </a:path>
            </a:pathLst>
          </a:custGeom>
          <a:noFill/>
          <a:ln w="28575">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4" descr="BILÍNGUE | LourdinasRecife">
            <a:extLst>
              <a:ext uri="{FF2B5EF4-FFF2-40B4-BE49-F238E27FC236}">
                <a16:creationId xmlns:a16="http://schemas.microsoft.com/office/drawing/2014/main" id="{BCCB3486-3999-0DA9-7727-ECB7B99C48AB}"/>
              </a:ext>
            </a:extLst>
          </p:cNvPr>
          <p:cNvPicPr>
            <a:picLocks noChangeAspect="1" noChangeArrowheads="1"/>
          </p:cNvPicPr>
          <p:nvPr/>
        </p:nvPicPr>
        <p:blipFill>
          <a:blip r:embed="rId10">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92395" y="5833560"/>
            <a:ext cx="422725" cy="31681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2F55333-C63F-6A55-7E97-F2893CE55D55}"/>
              </a:ext>
            </a:extLst>
          </p:cNvPr>
          <p:cNvSpPr txBox="1"/>
          <p:nvPr/>
        </p:nvSpPr>
        <p:spPr>
          <a:xfrm>
            <a:off x="1015120" y="5813359"/>
            <a:ext cx="2091342" cy="338554"/>
          </a:xfrm>
          <a:prstGeom prst="rect">
            <a:avLst/>
          </a:prstGeom>
          <a:noFill/>
        </p:spPr>
        <p:txBody>
          <a:bodyPr wrap="none" rtlCol="0">
            <a:spAutoFit/>
          </a:bodyPr>
          <a:lstStyle/>
          <a:p>
            <a:r>
              <a:rPr lang="en-US" sz="1600" dirty="0"/>
              <a:t>real MQTT device flow</a:t>
            </a:r>
          </a:p>
        </p:txBody>
      </p:sp>
      <p:pic>
        <p:nvPicPr>
          <p:cNvPr id="6" name="Picture 14" descr="BILÍNGUE | LourdinasRecife">
            <a:extLst>
              <a:ext uri="{FF2B5EF4-FFF2-40B4-BE49-F238E27FC236}">
                <a16:creationId xmlns:a16="http://schemas.microsoft.com/office/drawing/2014/main" id="{CFE655CE-6B13-CC3B-CAA7-C2D5181D3521}"/>
              </a:ext>
            </a:extLst>
          </p:cNvPr>
          <p:cNvPicPr>
            <a:picLocks noChangeAspect="1" noChangeArrowheads="1"/>
          </p:cNvPicPr>
          <p:nvPr/>
        </p:nvPicPr>
        <p:blipFill>
          <a:blip r:embed="rId10">
            <a:duotone>
              <a:prstClr val="black"/>
              <a:srgbClr val="7030A0">
                <a:tint val="45000"/>
                <a:satMod val="400000"/>
              </a:srgbClr>
            </a:duotone>
            <a:extLst>
              <a:ext uri="{28A0092B-C50C-407E-A947-70E740481C1C}">
                <a14:useLocalDpi xmlns:a14="http://schemas.microsoft.com/office/drawing/2010/main" val="0"/>
              </a:ext>
            </a:extLst>
          </a:blip>
          <a:srcRect/>
          <a:stretch>
            <a:fillRect/>
          </a:stretch>
        </p:blipFill>
        <p:spPr bwMode="auto">
          <a:xfrm>
            <a:off x="611057" y="6172114"/>
            <a:ext cx="422725" cy="31681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3B31CBD-12EB-EDF2-5623-749165E7ACBF}"/>
              </a:ext>
            </a:extLst>
          </p:cNvPr>
          <p:cNvSpPr txBox="1"/>
          <p:nvPr/>
        </p:nvSpPr>
        <p:spPr>
          <a:xfrm>
            <a:off x="1033782" y="6151913"/>
            <a:ext cx="2528449" cy="338554"/>
          </a:xfrm>
          <a:prstGeom prst="rect">
            <a:avLst/>
          </a:prstGeom>
          <a:noFill/>
        </p:spPr>
        <p:txBody>
          <a:bodyPr wrap="none" rtlCol="0">
            <a:spAutoFit/>
          </a:bodyPr>
          <a:lstStyle/>
          <a:p>
            <a:r>
              <a:rPr lang="en-US" sz="1600" dirty="0"/>
              <a:t>emulated MQTT device flow</a:t>
            </a:r>
          </a:p>
        </p:txBody>
      </p:sp>
      <p:pic>
        <p:nvPicPr>
          <p:cNvPr id="8" name="Picture 4" descr="Internet de las cosas">
            <a:extLst>
              <a:ext uri="{FF2B5EF4-FFF2-40B4-BE49-F238E27FC236}">
                <a16:creationId xmlns:a16="http://schemas.microsoft.com/office/drawing/2014/main" id="{3F7A4D5F-9F9D-41B5-9840-C0D587B5F8E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939144" y="3132529"/>
            <a:ext cx="749660" cy="30454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D5CF006D-5CDB-F42E-5D7C-061A98FA4B46}"/>
              </a:ext>
            </a:extLst>
          </p:cNvPr>
          <p:cNvSpPr txBox="1"/>
          <p:nvPr/>
        </p:nvSpPr>
        <p:spPr>
          <a:xfrm>
            <a:off x="539998" y="4773083"/>
            <a:ext cx="3719288" cy="369332"/>
          </a:xfrm>
          <a:prstGeom prst="rect">
            <a:avLst/>
          </a:prstGeom>
          <a:noFill/>
          <a:ln>
            <a:solidFill>
              <a:srgbClr val="FF0000"/>
            </a:solidFill>
          </a:ln>
        </p:spPr>
        <p:txBody>
          <a:bodyPr wrap="none" rtlCol="0">
            <a:spAutoFit/>
          </a:bodyPr>
          <a:lstStyle/>
          <a:p>
            <a:r>
              <a:rPr lang="en-US" dirty="0">
                <a:solidFill>
                  <a:srgbClr val="FF0000"/>
                </a:solidFill>
                <a:latin typeface="Berlin Sans FB Demi" panose="020E0802020502020306" pitchFamily="34" charset="0"/>
              </a:rPr>
              <a:t>SENSORS AND ACTUATORS STAGE</a:t>
            </a:r>
          </a:p>
        </p:txBody>
      </p:sp>
      <p:sp>
        <p:nvSpPr>
          <p:cNvPr id="13" name="TextBox 12">
            <a:extLst>
              <a:ext uri="{FF2B5EF4-FFF2-40B4-BE49-F238E27FC236}">
                <a16:creationId xmlns:a16="http://schemas.microsoft.com/office/drawing/2014/main" id="{3472BA72-6059-B35B-659F-970DB8A5514D}"/>
              </a:ext>
            </a:extLst>
          </p:cNvPr>
          <p:cNvSpPr txBox="1"/>
          <p:nvPr/>
        </p:nvSpPr>
        <p:spPr>
          <a:xfrm>
            <a:off x="4388375" y="1726454"/>
            <a:ext cx="1944189" cy="584775"/>
          </a:xfrm>
          <a:prstGeom prst="rect">
            <a:avLst/>
          </a:prstGeom>
          <a:noFill/>
          <a:ln>
            <a:solidFill>
              <a:srgbClr val="002060"/>
            </a:solidFill>
          </a:ln>
        </p:spPr>
        <p:txBody>
          <a:bodyPr wrap="square" rtlCol="0">
            <a:spAutoFit/>
          </a:bodyPr>
          <a:lstStyle/>
          <a:p>
            <a:pPr algn="ctr"/>
            <a:r>
              <a:rPr lang="en-US" sz="1600" dirty="0">
                <a:solidFill>
                  <a:schemeClr val="accent5">
                    <a:lumMod val="50000"/>
                  </a:schemeClr>
                </a:solidFill>
                <a:latin typeface="Berlin Sans FB Demi" panose="020E0802020502020306" pitchFamily="34" charset="0"/>
              </a:rPr>
              <a:t>EDGE &amp; GATEWAY STAGE</a:t>
            </a:r>
          </a:p>
        </p:txBody>
      </p:sp>
      <p:sp>
        <p:nvSpPr>
          <p:cNvPr id="16" name="TextBox 15">
            <a:extLst>
              <a:ext uri="{FF2B5EF4-FFF2-40B4-BE49-F238E27FC236}">
                <a16:creationId xmlns:a16="http://schemas.microsoft.com/office/drawing/2014/main" id="{36CC1AEB-0252-AA3E-E57F-F326E1997902}"/>
              </a:ext>
            </a:extLst>
          </p:cNvPr>
          <p:cNvSpPr txBox="1"/>
          <p:nvPr/>
        </p:nvSpPr>
        <p:spPr>
          <a:xfrm>
            <a:off x="10612015" y="1414738"/>
            <a:ext cx="1137942" cy="646331"/>
          </a:xfrm>
          <a:prstGeom prst="rect">
            <a:avLst/>
          </a:prstGeom>
          <a:noFill/>
          <a:ln>
            <a:solidFill>
              <a:schemeClr val="accent6">
                <a:lumMod val="50000"/>
              </a:schemeClr>
            </a:solidFill>
          </a:ln>
        </p:spPr>
        <p:txBody>
          <a:bodyPr wrap="square" rtlCol="0">
            <a:spAutoFit/>
          </a:bodyPr>
          <a:lstStyle/>
          <a:p>
            <a:pPr algn="ctr"/>
            <a:r>
              <a:rPr lang="en-US" dirty="0">
                <a:solidFill>
                  <a:schemeClr val="accent6">
                    <a:lumMod val="50000"/>
                  </a:schemeClr>
                </a:solidFill>
                <a:latin typeface="Berlin Sans FB Demi" panose="020E0802020502020306" pitchFamily="34" charset="0"/>
              </a:rPr>
              <a:t>CLOUD STAGE</a:t>
            </a:r>
          </a:p>
        </p:txBody>
      </p:sp>
      <p:sp>
        <p:nvSpPr>
          <p:cNvPr id="5" name="Oval 4">
            <a:extLst>
              <a:ext uri="{FF2B5EF4-FFF2-40B4-BE49-F238E27FC236}">
                <a16:creationId xmlns:a16="http://schemas.microsoft.com/office/drawing/2014/main" id="{669A0CE8-3186-C410-DD74-B14897317E56}"/>
              </a:ext>
            </a:extLst>
          </p:cNvPr>
          <p:cNvSpPr/>
          <p:nvPr/>
        </p:nvSpPr>
        <p:spPr>
          <a:xfrm>
            <a:off x="8136294" y="867747"/>
            <a:ext cx="415520" cy="41758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b="1" dirty="0"/>
              <a:t>1</a:t>
            </a:r>
          </a:p>
        </p:txBody>
      </p:sp>
      <p:sp>
        <p:nvSpPr>
          <p:cNvPr id="21" name="Oval 20">
            <a:extLst>
              <a:ext uri="{FF2B5EF4-FFF2-40B4-BE49-F238E27FC236}">
                <a16:creationId xmlns:a16="http://schemas.microsoft.com/office/drawing/2014/main" id="{26C56E8E-8771-7072-9F4C-843C8926CC56}"/>
              </a:ext>
            </a:extLst>
          </p:cNvPr>
          <p:cNvSpPr/>
          <p:nvPr/>
        </p:nvSpPr>
        <p:spPr>
          <a:xfrm>
            <a:off x="9779722" y="1143532"/>
            <a:ext cx="415520" cy="41758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b="1" dirty="0"/>
              <a:t>1</a:t>
            </a:r>
          </a:p>
        </p:txBody>
      </p:sp>
    </p:spTree>
    <p:extLst>
      <p:ext uri="{BB962C8B-B14F-4D97-AF65-F5344CB8AC3E}">
        <p14:creationId xmlns:p14="http://schemas.microsoft.com/office/powerpoint/2010/main" val="3238450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3E96FA"/>
            </a:solidFill>
          </a:ln>
        </p:spPr>
        <p:style>
          <a:lnRef idx="1">
            <a:schemeClr val="accent1"/>
          </a:lnRef>
          <a:fillRef idx="0">
            <a:schemeClr val="accent1"/>
          </a:fillRef>
          <a:effectRef idx="0">
            <a:schemeClr val="accent1"/>
          </a:effectRef>
          <a:fontRef idx="minor">
            <a:schemeClr val="tx1"/>
          </a:fontRef>
        </p:style>
      </p:cxnSp>
      <p:pic>
        <p:nvPicPr>
          <p:cNvPr id="8" name="Imagem 7">
            <a:extLst>
              <a:ext uri="{FF2B5EF4-FFF2-40B4-BE49-F238E27FC236}">
                <a16:creationId xmlns:a16="http://schemas.microsoft.com/office/drawing/2014/main" id="{F5103726-0BED-0D7B-79C0-AE0858900449}"/>
              </a:ext>
            </a:extLst>
          </p:cNvPr>
          <p:cNvPicPr>
            <a:picLocks noChangeAspect="1"/>
          </p:cNvPicPr>
          <p:nvPr/>
        </p:nvPicPr>
        <p:blipFill rotWithShape="1">
          <a:blip r:embed="rId2"/>
          <a:srcRect l="2777" t="1929" r="1450"/>
          <a:stretch/>
        </p:blipFill>
        <p:spPr>
          <a:xfrm>
            <a:off x="1060449" y="123824"/>
            <a:ext cx="10071101" cy="5660519"/>
          </a:xfrm>
          <a:prstGeom prst="rect">
            <a:avLst/>
          </a:prstGeom>
        </p:spPr>
      </p:pic>
    </p:spTree>
    <p:extLst>
      <p:ext uri="{BB962C8B-B14F-4D97-AF65-F5344CB8AC3E}">
        <p14:creationId xmlns:p14="http://schemas.microsoft.com/office/powerpoint/2010/main" val="671213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8619C-22D8-5B93-494B-ACBFDBB03010}"/>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059136E5-73B3-F567-C0B5-AB21752E7C4A}"/>
              </a:ext>
            </a:extLst>
          </p:cNvPr>
          <p:cNvSpPr>
            <a:spLocks noGrp="1"/>
          </p:cNvSpPr>
          <p:nvPr>
            <p:ph idx="1"/>
          </p:nvPr>
        </p:nvSpPr>
        <p:spPr/>
        <p:txBody>
          <a:bodyPr>
            <a:normAutofit/>
          </a:bodyPr>
          <a:lstStyle/>
          <a:p>
            <a:r>
              <a:rPr lang="en-US" sz="3200" dirty="0"/>
              <a:t>Week 1: Icebreaker Video &amp; Reply to the peers</a:t>
            </a:r>
          </a:p>
          <a:p>
            <a:r>
              <a:rPr lang="en-US" sz="3200" dirty="0"/>
              <a:t>Week 2: Project Setup</a:t>
            </a:r>
          </a:p>
          <a:p>
            <a:r>
              <a:rPr lang="en-US" sz="3200" dirty="0"/>
              <a:t>Week 3: Client &amp; Edge Stage	</a:t>
            </a:r>
          </a:p>
          <a:p>
            <a:r>
              <a:rPr lang="en-US" sz="3200" dirty="0"/>
              <a:t>Week 4:  Cloud Stage</a:t>
            </a:r>
          </a:p>
          <a:p>
            <a:r>
              <a:rPr lang="en-US" sz="3200" dirty="0"/>
              <a:t>Week 5: Final Presentation &amp; Reflection</a:t>
            </a:r>
          </a:p>
        </p:txBody>
      </p:sp>
    </p:spTree>
    <p:extLst>
      <p:ext uri="{BB962C8B-B14F-4D97-AF65-F5344CB8AC3E}">
        <p14:creationId xmlns:p14="http://schemas.microsoft.com/office/powerpoint/2010/main" val="91547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6F6BD-1646-0C3A-872C-D1AF9C437E95}"/>
              </a:ext>
            </a:extLst>
          </p:cNvPr>
          <p:cNvSpPr>
            <a:spLocks noGrp="1"/>
          </p:cNvSpPr>
          <p:nvPr>
            <p:ph type="title"/>
          </p:nvPr>
        </p:nvSpPr>
        <p:spPr/>
        <p:txBody>
          <a:bodyPr/>
          <a:lstStyle/>
          <a:p>
            <a:r>
              <a:rPr lang="en-US" dirty="0"/>
              <a:t>Final Presentation</a:t>
            </a:r>
          </a:p>
        </p:txBody>
      </p:sp>
      <p:sp>
        <p:nvSpPr>
          <p:cNvPr id="3" name="Content Placeholder 2">
            <a:extLst>
              <a:ext uri="{FF2B5EF4-FFF2-40B4-BE49-F238E27FC236}">
                <a16:creationId xmlns:a16="http://schemas.microsoft.com/office/drawing/2014/main" id="{1487BE53-99ED-D664-508A-D035263201DF}"/>
              </a:ext>
            </a:extLst>
          </p:cNvPr>
          <p:cNvSpPr>
            <a:spLocks noGrp="1"/>
          </p:cNvSpPr>
          <p:nvPr>
            <p:ph idx="1"/>
          </p:nvPr>
        </p:nvSpPr>
        <p:spPr>
          <a:xfrm>
            <a:off x="838200" y="1692841"/>
            <a:ext cx="10515600" cy="3874358"/>
          </a:xfrm>
        </p:spPr>
        <p:txBody>
          <a:bodyPr>
            <a:normAutofit fontScale="77500" lnSpcReduction="20000"/>
          </a:bodyPr>
          <a:lstStyle/>
          <a:p>
            <a:pPr algn="just"/>
            <a:r>
              <a:rPr lang="en-US" b="1" dirty="0"/>
              <a:t>What is the problem? (3 minutes): </a:t>
            </a:r>
            <a:r>
              <a:rPr lang="en-US" dirty="0"/>
              <a:t>In this part, the student needs to explain the situation the system plans to solve using external references (like news, papers, etc.). It is essential that the question related to the “why” needs to be answered. Try to motivate the audience to continue to watch your video.</a:t>
            </a:r>
          </a:p>
          <a:p>
            <a:pPr algn="just"/>
            <a:r>
              <a:rPr lang="en-US" b="1" dirty="0"/>
              <a:t>Technical Architecture of Solution (8 minutes): </a:t>
            </a:r>
            <a:r>
              <a:rPr lang="en-US" dirty="0"/>
              <a:t>The student needs to explain the technical architecture. It is essential to identify the system’s border (what is inside and outside) and use formal language (like package, system UML diagram, or </a:t>
            </a:r>
            <a:r>
              <a:rPr lang="en-US" dirty="0" err="1"/>
              <a:t>SysML</a:t>
            </a:r>
            <a:r>
              <a:rPr lang="en-US" dirty="0"/>
              <a:t>).</a:t>
            </a:r>
          </a:p>
          <a:p>
            <a:pPr algn="just"/>
            <a:r>
              <a:rPr lang="en-US" b="1" dirty="0"/>
              <a:t>How to configure the solution (1 minute): </a:t>
            </a:r>
            <a:r>
              <a:rPr lang="en-US" dirty="0"/>
              <a:t>It is essential to cite the issues about how to compile, configure, and run your solution. Remember, one of the items required to deliver is the README in the git. The idea is to explain the setup and some tips for compiling the code.</a:t>
            </a:r>
          </a:p>
          <a:p>
            <a:pPr algn="just"/>
            <a:r>
              <a:rPr lang="en-US" b="1" dirty="0"/>
              <a:t>Demo of System (until 8 minutes): </a:t>
            </a:r>
            <a:r>
              <a:rPr lang="en-US" dirty="0"/>
              <a:t>This part is essential to demonstrate all the system's functionalities.</a:t>
            </a:r>
          </a:p>
        </p:txBody>
      </p:sp>
    </p:spTree>
    <p:extLst>
      <p:ext uri="{BB962C8B-B14F-4D97-AF65-F5344CB8AC3E}">
        <p14:creationId xmlns:p14="http://schemas.microsoft.com/office/powerpoint/2010/main" val="41694808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6893C-ABCF-DB36-9FBF-4213A82B4A55}"/>
              </a:ext>
            </a:extLst>
          </p:cNvPr>
          <p:cNvSpPr>
            <a:spLocks noGrp="1"/>
          </p:cNvSpPr>
          <p:nvPr>
            <p:ph type="title"/>
          </p:nvPr>
        </p:nvSpPr>
        <p:spPr/>
        <p:txBody>
          <a:bodyPr/>
          <a:lstStyle/>
          <a:p>
            <a:r>
              <a:rPr lang="en-US" dirty="0"/>
              <a:t>How do we evaluate the activities?</a:t>
            </a:r>
          </a:p>
        </p:txBody>
      </p:sp>
      <p:pic>
        <p:nvPicPr>
          <p:cNvPr id="5" name="Picture 4">
            <a:extLst>
              <a:ext uri="{FF2B5EF4-FFF2-40B4-BE49-F238E27FC236}">
                <a16:creationId xmlns:a16="http://schemas.microsoft.com/office/drawing/2014/main" id="{18B792EC-1C30-F4AA-09AF-401372813704}"/>
              </a:ext>
            </a:extLst>
          </p:cNvPr>
          <p:cNvPicPr>
            <a:picLocks noChangeAspect="1"/>
          </p:cNvPicPr>
          <p:nvPr/>
        </p:nvPicPr>
        <p:blipFill>
          <a:blip r:embed="rId2"/>
          <a:stretch>
            <a:fillRect/>
          </a:stretch>
        </p:blipFill>
        <p:spPr>
          <a:xfrm>
            <a:off x="1720645" y="1290372"/>
            <a:ext cx="8313876" cy="4277255"/>
          </a:xfrm>
          <a:prstGeom prst="rect">
            <a:avLst/>
          </a:prstGeom>
        </p:spPr>
      </p:pic>
      <p:sp>
        <p:nvSpPr>
          <p:cNvPr id="6" name="Rectangle: Rounded Corners 5">
            <a:extLst>
              <a:ext uri="{FF2B5EF4-FFF2-40B4-BE49-F238E27FC236}">
                <a16:creationId xmlns:a16="http://schemas.microsoft.com/office/drawing/2014/main" id="{75E2F622-1425-5E79-8449-C11544612DAE}"/>
              </a:ext>
            </a:extLst>
          </p:cNvPr>
          <p:cNvSpPr/>
          <p:nvPr/>
        </p:nvSpPr>
        <p:spPr>
          <a:xfrm>
            <a:off x="1487457" y="3706761"/>
            <a:ext cx="8433291" cy="196645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7941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447D4C-18C1-3177-5125-B6CC741D8B42}"/>
              </a:ext>
            </a:extLst>
          </p:cNvPr>
          <p:cNvSpPr>
            <a:spLocks noGrp="1"/>
          </p:cNvSpPr>
          <p:nvPr>
            <p:ph idx="1"/>
          </p:nvPr>
        </p:nvSpPr>
        <p:spPr>
          <a:xfrm>
            <a:off x="4791075" y="2316723"/>
            <a:ext cx="7187074" cy="1287271"/>
          </a:xfrm>
        </p:spPr>
        <p:txBody>
          <a:bodyPr/>
          <a:lstStyle/>
          <a:p>
            <a:pPr marL="0" indent="0">
              <a:buNone/>
            </a:pPr>
            <a:r>
              <a:rPr lang="en-US" dirty="0">
                <a:hlinkClick r:id="rId2"/>
              </a:rPr>
              <a:t>https://github.com/kabartsjc/gsl-iot-2022</a:t>
            </a:r>
            <a:r>
              <a:rPr lang="en-US" dirty="0"/>
              <a:t> </a:t>
            </a:r>
          </a:p>
        </p:txBody>
      </p:sp>
      <p:pic>
        <p:nvPicPr>
          <p:cNvPr id="5122" name="Picture 2" descr="GitHub Logo and symbol, meaning, history, PNG, brand">
            <a:extLst>
              <a:ext uri="{FF2B5EF4-FFF2-40B4-BE49-F238E27FC236}">
                <a16:creationId xmlns:a16="http://schemas.microsoft.com/office/drawing/2014/main" id="{79E505AA-26E5-B78E-3406-B013AD1131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96" y="1111517"/>
            <a:ext cx="4431070" cy="2492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82510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5A6A52-490F-BB29-4277-491CC7A7C085}"/>
              </a:ext>
            </a:extLst>
          </p:cNvPr>
          <p:cNvPicPr>
            <a:picLocks noChangeAspect="1"/>
          </p:cNvPicPr>
          <p:nvPr/>
        </p:nvPicPr>
        <p:blipFill>
          <a:blip r:embed="rId2"/>
          <a:stretch>
            <a:fillRect/>
          </a:stretch>
        </p:blipFill>
        <p:spPr>
          <a:xfrm>
            <a:off x="3036014" y="403123"/>
            <a:ext cx="8831521" cy="4912238"/>
          </a:xfrm>
          <a:prstGeom prst="rect">
            <a:avLst/>
          </a:prstGeom>
        </p:spPr>
      </p:pic>
      <p:pic>
        <p:nvPicPr>
          <p:cNvPr id="6146" name="Picture 2" descr="Slack Logo: valor, história, PNG">
            <a:extLst>
              <a:ext uri="{FF2B5EF4-FFF2-40B4-BE49-F238E27FC236}">
                <a16:creationId xmlns:a16="http://schemas.microsoft.com/office/drawing/2014/main" id="{7560E6FF-E601-A6A8-B1E6-C24E761171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934" y="1524001"/>
            <a:ext cx="2552018" cy="1435510"/>
          </a:xfrm>
          <a:prstGeom prst="rect">
            <a:avLst/>
          </a:prstGeom>
          <a:noFill/>
          <a:extLst>
            <a:ext uri="{909E8E84-426E-40DD-AFC4-6F175D3DCCD1}">
              <a14:hiddenFill xmlns:a14="http://schemas.microsoft.com/office/drawing/2010/main">
                <a:solidFill>
                  <a:srgbClr val="FFFFFF"/>
                </a:solidFill>
              </a14:hiddenFill>
            </a:ext>
          </a:extLst>
        </p:spPr>
      </p:pic>
      <p:sp>
        <p:nvSpPr>
          <p:cNvPr id="6" name="Arrow: Right 5">
            <a:extLst>
              <a:ext uri="{FF2B5EF4-FFF2-40B4-BE49-F238E27FC236}">
                <a16:creationId xmlns:a16="http://schemas.microsoft.com/office/drawing/2014/main" id="{FDA6A64E-8B11-14B1-B9B6-C43A6BF6F48B}"/>
              </a:ext>
            </a:extLst>
          </p:cNvPr>
          <p:cNvSpPr/>
          <p:nvPr/>
        </p:nvSpPr>
        <p:spPr>
          <a:xfrm>
            <a:off x="2282191" y="3232354"/>
            <a:ext cx="674057" cy="3932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9BD91EF0-31CE-B7D4-5191-963CFE05F611}"/>
              </a:ext>
            </a:extLst>
          </p:cNvPr>
          <p:cNvSpPr/>
          <p:nvPr/>
        </p:nvSpPr>
        <p:spPr>
          <a:xfrm>
            <a:off x="3036014" y="806246"/>
            <a:ext cx="1340043" cy="1358456"/>
          </a:xfrm>
          <a:prstGeom prst="round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0079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BCD5F-3C53-49D4-091F-4CBDB1C1EB81}"/>
              </a:ext>
            </a:extLst>
          </p:cNvPr>
          <p:cNvSpPr>
            <a:spLocks noGrp="1"/>
          </p:cNvSpPr>
          <p:nvPr>
            <p:ph type="title"/>
          </p:nvPr>
        </p:nvSpPr>
        <p:spPr>
          <a:xfrm>
            <a:off x="0" y="-17342"/>
            <a:ext cx="10515600" cy="1325563"/>
          </a:xfrm>
        </p:spPr>
        <p:txBody>
          <a:bodyPr/>
          <a:lstStyle/>
          <a:p>
            <a:r>
              <a:rPr lang="en-US" dirty="0"/>
              <a:t>Digital Badge</a:t>
            </a:r>
          </a:p>
        </p:txBody>
      </p:sp>
      <p:sp>
        <p:nvSpPr>
          <p:cNvPr id="3" name="Content Placeholder 2">
            <a:extLst>
              <a:ext uri="{FF2B5EF4-FFF2-40B4-BE49-F238E27FC236}">
                <a16:creationId xmlns:a16="http://schemas.microsoft.com/office/drawing/2014/main" id="{1419906F-A2EA-5D03-1F27-649EDA1A3DE7}"/>
              </a:ext>
            </a:extLst>
          </p:cNvPr>
          <p:cNvSpPr>
            <a:spLocks noGrp="1"/>
          </p:cNvSpPr>
          <p:nvPr>
            <p:ph idx="1"/>
          </p:nvPr>
        </p:nvSpPr>
        <p:spPr>
          <a:xfrm>
            <a:off x="228092" y="1313672"/>
            <a:ext cx="5784519" cy="4371136"/>
          </a:xfrm>
        </p:spPr>
        <p:txBody>
          <a:bodyPr>
            <a:normAutofit/>
          </a:bodyPr>
          <a:lstStyle/>
          <a:p>
            <a:r>
              <a:rPr lang="en-US" dirty="0"/>
              <a:t>Participation in the icebreaker.</a:t>
            </a:r>
          </a:p>
          <a:p>
            <a:r>
              <a:rPr lang="en-US" dirty="0"/>
              <a:t>Participation in Team Activities.</a:t>
            </a:r>
          </a:p>
          <a:p>
            <a:r>
              <a:rPr lang="en-US" dirty="0"/>
              <a:t>Participation in the Reflection.</a:t>
            </a:r>
          </a:p>
          <a:p>
            <a:r>
              <a:rPr lang="en-US" dirty="0"/>
              <a:t>Obtain 80% of the total of the Global Classroom grade.</a:t>
            </a:r>
          </a:p>
        </p:txBody>
      </p:sp>
      <p:pic>
        <p:nvPicPr>
          <p:cNvPr id="5" name="Picture 4">
            <a:extLst>
              <a:ext uri="{FF2B5EF4-FFF2-40B4-BE49-F238E27FC236}">
                <a16:creationId xmlns:a16="http://schemas.microsoft.com/office/drawing/2014/main" id="{387FC242-A1DC-35F1-E946-68B60A0AAE5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6096000" y="372341"/>
            <a:ext cx="5867908" cy="3566469"/>
          </a:xfrm>
          <a:prstGeom prst="rect">
            <a:avLst/>
          </a:prstGeom>
        </p:spPr>
      </p:pic>
    </p:spTree>
    <p:extLst>
      <p:ext uri="{BB962C8B-B14F-4D97-AF65-F5344CB8AC3E}">
        <p14:creationId xmlns:p14="http://schemas.microsoft.com/office/powerpoint/2010/main" val="9970573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Global Shared Learning: Classroom">
            <a:hlinkClick r:id="" action="ppaction://media"/>
            <a:extLst>
              <a:ext uri="{FF2B5EF4-FFF2-40B4-BE49-F238E27FC236}">
                <a16:creationId xmlns:a16="http://schemas.microsoft.com/office/drawing/2014/main" id="{16F9D3F0-743E-F8D6-73E0-31EB76746CCA}"/>
              </a:ext>
            </a:extLst>
          </p:cNvPr>
          <p:cNvPicPr>
            <a:picLocks noRot="1" noChangeAspect="1"/>
          </p:cNvPicPr>
          <p:nvPr>
            <a:videoFile r:link="rId1"/>
          </p:nvPr>
        </p:nvPicPr>
        <p:blipFill>
          <a:blip r:embed="rId3"/>
          <a:stretch>
            <a:fillRect/>
          </a:stretch>
        </p:blipFill>
        <p:spPr>
          <a:xfrm>
            <a:off x="922175" y="0"/>
            <a:ext cx="10347649" cy="5846422"/>
          </a:xfrm>
          <a:prstGeom prst="rect">
            <a:avLst/>
          </a:prstGeom>
        </p:spPr>
      </p:pic>
    </p:spTree>
    <p:extLst>
      <p:ext uri="{BB962C8B-B14F-4D97-AF65-F5344CB8AC3E}">
        <p14:creationId xmlns:p14="http://schemas.microsoft.com/office/powerpoint/2010/main" val="2423007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2B029-4E4C-0E32-AD64-6C5DCD29920F}"/>
              </a:ext>
            </a:extLst>
          </p:cNvPr>
          <p:cNvSpPr>
            <a:spLocks noGrp="1"/>
          </p:cNvSpPr>
          <p:nvPr>
            <p:ph type="title"/>
          </p:nvPr>
        </p:nvSpPr>
        <p:spPr>
          <a:xfrm>
            <a:off x="218768" y="81206"/>
            <a:ext cx="10515600" cy="1325563"/>
          </a:xfrm>
        </p:spPr>
        <p:txBody>
          <a:bodyPr/>
          <a:lstStyle/>
          <a:p>
            <a:r>
              <a:rPr lang="en-US" dirty="0"/>
              <a:t>Icebreaker Activity</a:t>
            </a:r>
          </a:p>
        </p:txBody>
      </p:sp>
      <p:sp>
        <p:nvSpPr>
          <p:cNvPr id="3" name="Content Placeholder 2">
            <a:extLst>
              <a:ext uri="{FF2B5EF4-FFF2-40B4-BE49-F238E27FC236}">
                <a16:creationId xmlns:a16="http://schemas.microsoft.com/office/drawing/2014/main" id="{986B44E8-BC52-D5AD-384D-0FF2AC39A22A}"/>
              </a:ext>
            </a:extLst>
          </p:cNvPr>
          <p:cNvSpPr>
            <a:spLocks noGrp="1"/>
          </p:cNvSpPr>
          <p:nvPr>
            <p:ph idx="1"/>
          </p:nvPr>
        </p:nvSpPr>
        <p:spPr>
          <a:xfrm>
            <a:off x="720212" y="1295679"/>
            <a:ext cx="5769077" cy="3625606"/>
          </a:xfrm>
        </p:spPr>
        <p:txBody>
          <a:bodyPr>
            <a:normAutofit fontScale="85000" lnSpcReduction="20000"/>
          </a:bodyPr>
          <a:lstStyle/>
          <a:p>
            <a:pPr algn="just"/>
            <a:r>
              <a:rPr lang="en-US" dirty="0"/>
              <a:t>video introducing yourself (1-3 minutes)</a:t>
            </a:r>
          </a:p>
          <a:p>
            <a:pPr algn="just"/>
            <a:r>
              <a:rPr lang="en-US" dirty="0"/>
              <a:t>tell about yourself, who you are, where you are from, what you like to do in your free time, what are some of your interests or passions, and your plans. </a:t>
            </a:r>
          </a:p>
          <a:p>
            <a:pPr algn="just"/>
            <a:r>
              <a:rPr lang="en-US" dirty="0"/>
              <a:t>The idea is to focus more on what the international peers (you suppose) do not know about you, your city, your country, and your school.</a:t>
            </a:r>
          </a:p>
          <a:p>
            <a:pPr algn="just"/>
            <a:r>
              <a:rPr lang="en-US" b="1" dirty="0"/>
              <a:t>reply to at least two other students (from the other country) </a:t>
            </a:r>
          </a:p>
          <a:p>
            <a:pPr algn="just"/>
            <a:endParaRPr lang="en-US" dirty="0"/>
          </a:p>
        </p:txBody>
      </p:sp>
      <p:pic>
        <p:nvPicPr>
          <p:cNvPr id="5" name="Picture 4">
            <a:extLst>
              <a:ext uri="{FF2B5EF4-FFF2-40B4-BE49-F238E27FC236}">
                <a16:creationId xmlns:a16="http://schemas.microsoft.com/office/drawing/2014/main" id="{B8EFD6C2-A59A-40BA-636C-DB1463836D5C}"/>
              </a:ext>
            </a:extLst>
          </p:cNvPr>
          <p:cNvPicPr>
            <a:picLocks noChangeAspect="1"/>
          </p:cNvPicPr>
          <p:nvPr/>
        </p:nvPicPr>
        <p:blipFill>
          <a:blip r:embed="rId2"/>
          <a:stretch>
            <a:fillRect/>
          </a:stretch>
        </p:blipFill>
        <p:spPr>
          <a:xfrm>
            <a:off x="6990733" y="1406769"/>
            <a:ext cx="4921874" cy="2565715"/>
          </a:xfrm>
          <a:prstGeom prst="rect">
            <a:avLst/>
          </a:prstGeom>
        </p:spPr>
      </p:pic>
      <p:sp>
        <p:nvSpPr>
          <p:cNvPr id="7" name="TextBox 6">
            <a:extLst>
              <a:ext uri="{FF2B5EF4-FFF2-40B4-BE49-F238E27FC236}">
                <a16:creationId xmlns:a16="http://schemas.microsoft.com/office/drawing/2014/main" id="{E0681EF5-A869-AE63-832B-72661174D9B3}"/>
              </a:ext>
            </a:extLst>
          </p:cNvPr>
          <p:cNvSpPr txBox="1"/>
          <p:nvPr/>
        </p:nvSpPr>
        <p:spPr>
          <a:xfrm>
            <a:off x="839603" y="5078531"/>
            <a:ext cx="11299372" cy="523220"/>
          </a:xfrm>
          <a:prstGeom prst="rect">
            <a:avLst/>
          </a:prstGeom>
          <a:noFill/>
        </p:spPr>
        <p:txBody>
          <a:bodyPr wrap="square">
            <a:spAutoFit/>
          </a:bodyPr>
          <a:lstStyle/>
          <a:p>
            <a:pPr algn="ctr"/>
            <a:r>
              <a:rPr lang="en-US" sz="2800" dirty="0">
                <a:hlinkClick r:id="rId3"/>
              </a:rPr>
              <a:t>https://globalclassroom.padlet.org/barretoabb/4jnahbgrbv979pu7</a:t>
            </a:r>
            <a:r>
              <a:rPr lang="en-US" sz="2800" dirty="0"/>
              <a:t> </a:t>
            </a:r>
          </a:p>
        </p:txBody>
      </p:sp>
    </p:spTree>
    <p:extLst>
      <p:ext uri="{BB962C8B-B14F-4D97-AF65-F5344CB8AC3E}">
        <p14:creationId xmlns:p14="http://schemas.microsoft.com/office/powerpoint/2010/main" val="42159982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57012-9083-682D-6110-05893100E94C}"/>
              </a:ext>
            </a:extLst>
          </p:cNvPr>
          <p:cNvSpPr>
            <a:spLocks noGrp="1"/>
          </p:cNvSpPr>
          <p:nvPr>
            <p:ph type="title"/>
          </p:nvPr>
        </p:nvSpPr>
        <p:spPr>
          <a:xfrm>
            <a:off x="5074920" y="398780"/>
            <a:ext cx="5867400" cy="1325563"/>
          </a:xfrm>
        </p:spPr>
        <p:txBody>
          <a:bodyPr/>
          <a:lstStyle/>
          <a:p>
            <a:r>
              <a:rPr lang="en-US" dirty="0"/>
              <a:t>Next steps</a:t>
            </a:r>
          </a:p>
        </p:txBody>
      </p:sp>
      <p:sp>
        <p:nvSpPr>
          <p:cNvPr id="3" name="Content Placeholder 2">
            <a:extLst>
              <a:ext uri="{FF2B5EF4-FFF2-40B4-BE49-F238E27FC236}">
                <a16:creationId xmlns:a16="http://schemas.microsoft.com/office/drawing/2014/main" id="{A5C7A39C-6172-4B07-9D93-B040E62FE0E1}"/>
              </a:ext>
            </a:extLst>
          </p:cNvPr>
          <p:cNvSpPr>
            <a:spLocks noGrp="1"/>
          </p:cNvSpPr>
          <p:nvPr>
            <p:ph idx="1"/>
          </p:nvPr>
        </p:nvSpPr>
        <p:spPr>
          <a:xfrm>
            <a:off x="5074920" y="1825625"/>
            <a:ext cx="6526530" cy="3625606"/>
          </a:xfrm>
        </p:spPr>
        <p:txBody>
          <a:bodyPr>
            <a:normAutofit fontScale="92500" lnSpcReduction="10000"/>
          </a:bodyPr>
          <a:lstStyle/>
          <a:p>
            <a:pPr algn="just"/>
            <a:r>
              <a:rPr lang="en-US" sz="3600" dirty="0"/>
              <a:t>Read the GitHub website</a:t>
            </a:r>
          </a:p>
          <a:p>
            <a:pPr algn="just"/>
            <a:r>
              <a:rPr lang="en-US" sz="3600" dirty="0"/>
              <a:t>Talk if your peers</a:t>
            </a:r>
          </a:p>
          <a:p>
            <a:pPr algn="just"/>
            <a:r>
              <a:rPr lang="en-US" sz="3600" dirty="0"/>
              <a:t>Perform the icebreaker activity</a:t>
            </a:r>
          </a:p>
          <a:p>
            <a:pPr algn="just"/>
            <a:r>
              <a:rPr lang="en-US" sz="3600" dirty="0"/>
              <a:t>Answer the survey</a:t>
            </a:r>
          </a:p>
          <a:p>
            <a:pPr marL="0" indent="0" algn="just">
              <a:buNone/>
            </a:pPr>
            <a:r>
              <a:rPr lang="en-US" sz="3600">
                <a:hlinkClick r:id="rId2"/>
              </a:rPr>
              <a:t>https://calendly.com/d/g6f-7r8-nzq/what-day-would-you-like-to-have-advice</a:t>
            </a:r>
            <a:r>
              <a:rPr lang="en-US" sz="3600" dirty="0"/>
              <a:t>	</a:t>
            </a:r>
          </a:p>
          <a:p>
            <a:pPr algn="just"/>
            <a:endParaRPr lang="en-US" sz="3600" dirty="0"/>
          </a:p>
        </p:txBody>
      </p:sp>
      <p:pic>
        <p:nvPicPr>
          <p:cNvPr id="4098" name="Picture 2" descr="250+ Not-Boring Questions To Connect And Get To Know Someone">
            <a:extLst>
              <a:ext uri="{FF2B5EF4-FFF2-40B4-BE49-F238E27FC236}">
                <a16:creationId xmlns:a16="http://schemas.microsoft.com/office/drawing/2014/main" id="{B86AA288-72D0-0D71-821C-AFE458BB170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167" r="20234"/>
          <a:stretch/>
        </p:blipFill>
        <p:spPr bwMode="auto">
          <a:xfrm>
            <a:off x="731520" y="148590"/>
            <a:ext cx="4263390" cy="572452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40604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13">
            <a:extLst>
              <a:ext uri="{FF2B5EF4-FFF2-40B4-BE49-F238E27FC236}">
                <a16:creationId xmlns:a16="http://schemas.microsoft.com/office/drawing/2014/main" id="{DEF28D5B-2926-4FE4-BF22-EA37C737E8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a:ext>
            </a:extLst>
          </a:blip>
          <a:srcRect t="51817"/>
          <a:stretch/>
        </p:blipFill>
        <p:spPr>
          <a:xfrm>
            <a:off x="0" y="3553566"/>
            <a:ext cx="12192000" cy="3304434"/>
          </a:xfrm>
          <a:prstGeom prst="rect">
            <a:avLst/>
          </a:prstGeom>
        </p:spPr>
      </p:pic>
      <p:sp>
        <p:nvSpPr>
          <p:cNvPr id="23" name="Oval 15">
            <a:extLst>
              <a:ext uri="{FF2B5EF4-FFF2-40B4-BE49-F238E27FC236}">
                <a16:creationId xmlns:a16="http://schemas.microsoft.com/office/drawing/2014/main" id="{02E941BD-027E-419D-A57B-79D61423B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111" y="4606470"/>
            <a:ext cx="767645" cy="57513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D3BFDA17-7C99-BB4B-AA35-34F998ACE2BE}"/>
              </a:ext>
            </a:extLst>
          </p:cNvPr>
          <p:cNvSpPr>
            <a:spLocks noGrp="1"/>
          </p:cNvSpPr>
          <p:nvPr>
            <p:ph type="ctrTitle"/>
          </p:nvPr>
        </p:nvSpPr>
        <p:spPr>
          <a:xfrm>
            <a:off x="344311" y="4416126"/>
            <a:ext cx="5774916" cy="1968174"/>
          </a:xfrm>
        </p:spPr>
        <p:txBody>
          <a:bodyPr anchor="ctr">
            <a:noAutofit/>
          </a:bodyPr>
          <a:lstStyle/>
          <a:p>
            <a:pPr algn="l">
              <a:lnSpc>
                <a:spcPct val="100000"/>
              </a:lnSpc>
            </a:pPr>
            <a:r>
              <a:rPr lang="es-ES" sz="4800" b="1" dirty="0">
                <a:solidFill>
                  <a:schemeClr val="accent1">
                    <a:lumMod val="75000"/>
                  </a:schemeClr>
                </a:solidFill>
                <a:cs typeface="Aharoni" panose="02010803020104030203" pitchFamily="2" charset="-79"/>
              </a:rPr>
              <a:t>Global Classroom</a:t>
            </a:r>
            <a:br>
              <a:rPr lang="es-ES" sz="4800" b="1" dirty="0">
                <a:solidFill>
                  <a:schemeClr val="accent1">
                    <a:lumMod val="75000"/>
                  </a:schemeClr>
                </a:solidFill>
                <a:cs typeface="Aharoni" panose="02010803020104030203" pitchFamily="2" charset="-79"/>
              </a:rPr>
            </a:br>
            <a:r>
              <a:rPr lang="es-ES" sz="4800" b="1" dirty="0">
                <a:solidFill>
                  <a:schemeClr val="accent1">
                    <a:lumMod val="75000"/>
                  </a:schemeClr>
                </a:solidFill>
                <a:cs typeface="Aharoni" panose="02010803020104030203" pitchFamily="2" charset="-79"/>
              </a:rPr>
              <a:t>(ITA  &amp; TEC)</a:t>
            </a:r>
            <a:endParaRPr lang="en-US" sz="4800" b="1" dirty="0">
              <a:solidFill>
                <a:schemeClr val="accent1">
                  <a:lumMod val="75000"/>
                </a:schemeClr>
              </a:solidFill>
            </a:endParaRPr>
          </a:p>
        </p:txBody>
      </p:sp>
      <p:pic>
        <p:nvPicPr>
          <p:cNvPr id="1026" name="Picture 2" descr="See the source image">
            <a:extLst>
              <a:ext uri="{FF2B5EF4-FFF2-40B4-BE49-F238E27FC236}">
                <a16:creationId xmlns:a16="http://schemas.microsoft.com/office/drawing/2014/main" id="{BBE3C7B2-C2D6-419E-A6AD-D75A1533A4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1501" y="5400213"/>
            <a:ext cx="3857002" cy="1017142"/>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ITA Logo – Instituto Tecnológico de Aeronáutica Logo – PNG e Vetor –  Download de Logo">
            <a:extLst>
              <a:ext uri="{FF2B5EF4-FFF2-40B4-BE49-F238E27FC236}">
                <a16:creationId xmlns:a16="http://schemas.microsoft.com/office/drawing/2014/main" id="{377DCA1B-95BF-B0F5-9522-3BDE7E387B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6502" y="4164459"/>
            <a:ext cx="2667000" cy="101714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all Global Shared Learning: Classroom | Tecnológico de Monterrey">
            <a:extLst>
              <a:ext uri="{FF2B5EF4-FFF2-40B4-BE49-F238E27FC236}">
                <a16:creationId xmlns:a16="http://schemas.microsoft.com/office/drawing/2014/main" id="{7FD44F3C-C472-F04C-458D-C7118038721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7540" b="9188"/>
          <a:stretch/>
        </p:blipFill>
        <p:spPr bwMode="auto">
          <a:xfrm>
            <a:off x="23227" y="-171769"/>
            <a:ext cx="12192000" cy="41141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1789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5871F6B-FD08-6349-3DB6-3363DC12654E}"/>
              </a:ext>
            </a:extLst>
          </p:cNvPr>
          <p:cNvSpPr>
            <a:spLocks noGrp="1"/>
          </p:cNvSpPr>
          <p:nvPr>
            <p:ph type="title"/>
          </p:nvPr>
        </p:nvSpPr>
        <p:spPr>
          <a:xfrm>
            <a:off x="572493" y="238539"/>
            <a:ext cx="11018520" cy="1434415"/>
          </a:xfrm>
        </p:spPr>
        <p:txBody>
          <a:bodyPr anchor="b">
            <a:normAutofit/>
          </a:bodyPr>
          <a:lstStyle/>
          <a:p>
            <a:r>
              <a:rPr lang="en-US" sz="5400" dirty="0"/>
              <a:t>Goal of Collaboration</a:t>
            </a:r>
          </a:p>
        </p:txBody>
      </p:sp>
      <p:sp>
        <p:nvSpPr>
          <p:cNvPr id="5129"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155F26CF-87A9-055A-DCAA-004B5F8749A8}"/>
              </a:ext>
            </a:extLst>
          </p:cNvPr>
          <p:cNvSpPr>
            <a:spLocks noGrp="1"/>
          </p:cNvSpPr>
          <p:nvPr>
            <p:ph idx="1"/>
          </p:nvPr>
        </p:nvSpPr>
        <p:spPr>
          <a:xfrm>
            <a:off x="572493" y="1898054"/>
            <a:ext cx="6713552" cy="4707968"/>
          </a:xfrm>
        </p:spPr>
        <p:txBody>
          <a:bodyPr anchor="t">
            <a:normAutofit lnSpcReduction="10000"/>
          </a:bodyPr>
          <a:lstStyle/>
          <a:p>
            <a:pPr algn="just"/>
            <a:r>
              <a:rPr lang="en-US" sz="3600" dirty="0"/>
              <a:t>The collaboration focuses on developing the students the </a:t>
            </a:r>
            <a:r>
              <a:rPr lang="en-US" sz="3600" b="1" dirty="0"/>
              <a:t>sense of cooperation needed to solve a complex problem</a:t>
            </a:r>
            <a:r>
              <a:rPr lang="en-US" sz="3600" dirty="0"/>
              <a:t>. </a:t>
            </a:r>
          </a:p>
          <a:p>
            <a:pPr algn="just"/>
            <a:r>
              <a:rPr lang="en-US" sz="3600" dirty="0"/>
              <a:t>The problem to be answered is how to provide an </a:t>
            </a:r>
            <a:r>
              <a:rPr lang="en-US" sz="3600" b="1" dirty="0"/>
              <a:t>efficient and secure environment to send a distress message when a natural disaster occurs (earthquake, flood, etc.)</a:t>
            </a:r>
            <a:r>
              <a:rPr lang="en-US" sz="3600" dirty="0"/>
              <a:t>.</a:t>
            </a:r>
          </a:p>
        </p:txBody>
      </p:sp>
      <p:pic>
        <p:nvPicPr>
          <p:cNvPr id="5122" name="Picture 2" descr="Indonesia tsunami: 'It's an absolute miracle' my child survived - BBC News">
            <a:extLst>
              <a:ext uri="{FF2B5EF4-FFF2-40B4-BE49-F238E27FC236}">
                <a16:creationId xmlns:a16="http://schemas.microsoft.com/office/drawing/2014/main" id="{7B2207D7-911E-3017-E3CF-D9B98CF4DBA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740" r="32145" b="2"/>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2936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70" name="Rectangle 6169">
            <a:extLst>
              <a:ext uri="{FF2B5EF4-FFF2-40B4-BE49-F238E27FC236}">
                <a16:creationId xmlns:a16="http://schemas.microsoft.com/office/drawing/2014/main" id="{117AB3D3-3C9C-4DED-809A-78734805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3E6DCE8-9047-C47B-BC4F-9189EFE02D00}"/>
              </a:ext>
            </a:extLst>
          </p:cNvPr>
          <p:cNvSpPr>
            <a:spLocks noGrp="1"/>
          </p:cNvSpPr>
          <p:nvPr>
            <p:ph type="title"/>
          </p:nvPr>
        </p:nvSpPr>
        <p:spPr>
          <a:xfrm>
            <a:off x="167843" y="502182"/>
            <a:ext cx="10066122" cy="1298448"/>
          </a:xfrm>
        </p:spPr>
        <p:txBody>
          <a:bodyPr anchor="b">
            <a:normAutofit/>
          </a:bodyPr>
          <a:lstStyle/>
          <a:p>
            <a:r>
              <a:rPr lang="en-US" sz="6000" dirty="0"/>
              <a:t>SDG’s goals</a:t>
            </a:r>
          </a:p>
        </p:txBody>
      </p:sp>
      <p:sp>
        <p:nvSpPr>
          <p:cNvPr id="6172" name="Rectangle 617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74" name="Rectangle 617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591D0E3A-5F2E-4198-9548-ED60EDF12E2F}"/>
              </a:ext>
            </a:extLst>
          </p:cNvPr>
          <p:cNvSpPr>
            <a:spLocks noGrp="1"/>
          </p:cNvSpPr>
          <p:nvPr>
            <p:ph idx="1"/>
          </p:nvPr>
        </p:nvSpPr>
        <p:spPr>
          <a:xfrm>
            <a:off x="174281" y="2599509"/>
            <a:ext cx="5150278" cy="3639450"/>
          </a:xfrm>
        </p:spPr>
        <p:txBody>
          <a:bodyPr anchor="ctr">
            <a:normAutofit lnSpcReduction="10000"/>
          </a:bodyPr>
          <a:lstStyle/>
          <a:p>
            <a:pPr marL="0" indent="0" algn="just">
              <a:buNone/>
            </a:pPr>
            <a:r>
              <a:rPr lang="en-US" sz="3200" dirty="0"/>
              <a:t>The sustainable development goal is the “</a:t>
            </a:r>
            <a:r>
              <a:rPr lang="en-US" sz="3200" b="1" dirty="0"/>
              <a:t>Industry, Innovation, and Infrastructure</a:t>
            </a:r>
            <a:r>
              <a:rPr lang="en-US" sz="3200" dirty="0"/>
              <a:t>” and “</a:t>
            </a:r>
            <a:r>
              <a:rPr lang="en-US" sz="3200" b="1" dirty="0"/>
              <a:t>Sustainable Cities and Communities</a:t>
            </a:r>
            <a:r>
              <a:rPr lang="en-US" sz="3200" dirty="0"/>
              <a:t>,” where the group will work to build a resilient infrastructure when there is a natural hazard. </a:t>
            </a:r>
          </a:p>
        </p:txBody>
      </p:sp>
      <p:pic>
        <p:nvPicPr>
          <p:cNvPr id="6148" name="Picture 4" descr="JGSDF:Disaster relief operation">
            <a:extLst>
              <a:ext uri="{FF2B5EF4-FFF2-40B4-BE49-F238E27FC236}">
                <a16:creationId xmlns:a16="http://schemas.microsoft.com/office/drawing/2014/main" id="{7E4FB1AC-F1EC-5FBF-079F-9339200051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51" r="4397" b="1"/>
          <a:stretch/>
        </p:blipFill>
        <p:spPr bwMode="auto">
          <a:xfrm>
            <a:off x="5911532" y="2484255"/>
            <a:ext cx="5150277" cy="3714244"/>
          </a:xfrm>
          <a:prstGeom prst="rect">
            <a:avLst/>
          </a:prstGeom>
          <a:noFill/>
          <a:extLst>
            <a:ext uri="{909E8E84-426E-40DD-AFC4-6F175D3DCCD1}">
              <a14:hiddenFill xmlns:a14="http://schemas.microsoft.com/office/drawing/2010/main">
                <a:solidFill>
                  <a:srgbClr val="FFFFFF"/>
                </a:solidFill>
              </a14:hiddenFill>
            </a:ext>
          </a:extLst>
        </p:spPr>
      </p:pic>
      <p:sp>
        <p:nvSpPr>
          <p:cNvPr id="6176" name="Rectangle 6175">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4720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BCD5F-3C53-49D4-091F-4CBDB1C1EB81}"/>
              </a:ext>
            </a:extLst>
          </p:cNvPr>
          <p:cNvSpPr>
            <a:spLocks noGrp="1"/>
          </p:cNvSpPr>
          <p:nvPr>
            <p:ph type="title"/>
          </p:nvPr>
        </p:nvSpPr>
        <p:spPr>
          <a:xfrm>
            <a:off x="102637" y="140397"/>
            <a:ext cx="10515600" cy="1325563"/>
          </a:xfrm>
        </p:spPr>
        <p:txBody>
          <a:bodyPr>
            <a:normAutofit/>
          </a:bodyPr>
          <a:lstStyle/>
          <a:p>
            <a:r>
              <a:rPr lang="en-US" sz="5400" dirty="0"/>
              <a:t>Professors</a:t>
            </a:r>
          </a:p>
        </p:txBody>
      </p:sp>
      <p:pic>
        <p:nvPicPr>
          <p:cNvPr id="1026" name="Picture 2" descr="Alexandre Barreto">
            <a:extLst>
              <a:ext uri="{FF2B5EF4-FFF2-40B4-BE49-F238E27FC236}">
                <a16:creationId xmlns:a16="http://schemas.microsoft.com/office/drawing/2014/main" id="{4E66AA2C-B14A-3DAF-AA89-92C46D24DE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7325" y="2846859"/>
            <a:ext cx="1944266" cy="138054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748AFBC-BA1A-1D6E-D802-3A030AA1F3AA}"/>
              </a:ext>
            </a:extLst>
          </p:cNvPr>
          <p:cNvSpPr txBox="1"/>
          <p:nvPr/>
        </p:nvSpPr>
        <p:spPr>
          <a:xfrm>
            <a:off x="1187325" y="4227403"/>
            <a:ext cx="188115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Alexandre Barreto</a:t>
            </a:r>
          </a:p>
        </p:txBody>
      </p:sp>
      <p:pic>
        <p:nvPicPr>
          <p:cNvPr id="1028" name="Picture 4" descr="Tecnológico de Monterrey">
            <a:extLst>
              <a:ext uri="{FF2B5EF4-FFF2-40B4-BE49-F238E27FC236}">
                <a16:creationId xmlns:a16="http://schemas.microsoft.com/office/drawing/2014/main" id="{49264EE9-F56B-637E-45E7-E7A422047F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2427" y="2067282"/>
            <a:ext cx="1762125" cy="54945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uis José González">
            <a:extLst>
              <a:ext uri="{FF2B5EF4-FFF2-40B4-BE49-F238E27FC236}">
                <a16:creationId xmlns:a16="http://schemas.microsoft.com/office/drawing/2014/main" id="{3A54CB73-D857-2AE2-8105-BC7E1C0486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1553" y="2817703"/>
            <a:ext cx="1409700" cy="14097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FC3ACC76-F698-3A11-7095-74FFB242F95D}"/>
              </a:ext>
            </a:extLst>
          </p:cNvPr>
          <p:cNvSpPr txBox="1"/>
          <p:nvPr/>
        </p:nvSpPr>
        <p:spPr>
          <a:xfrm>
            <a:off x="2763794" y="4232462"/>
            <a:ext cx="2821246"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Luis José González</a:t>
            </a:r>
          </a:p>
        </p:txBody>
      </p:sp>
      <p:pic>
        <p:nvPicPr>
          <p:cNvPr id="1032" name="Picture 8" descr="Luis Yépez Pérez">
            <a:extLst>
              <a:ext uri="{FF2B5EF4-FFF2-40B4-BE49-F238E27FC236}">
                <a16:creationId xmlns:a16="http://schemas.microsoft.com/office/drawing/2014/main" id="{9122B964-5A60-D832-F3D3-5BCB96435D5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80353" y="2817703"/>
            <a:ext cx="1461022" cy="139608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13290F7D-8C6F-8DC3-6D4F-003D961C90E6}"/>
              </a:ext>
            </a:extLst>
          </p:cNvPr>
          <p:cNvSpPr txBox="1"/>
          <p:nvPr/>
        </p:nvSpPr>
        <p:spPr>
          <a:xfrm>
            <a:off x="5280353" y="4266238"/>
            <a:ext cx="247416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Luis Yépez Pérez</a:t>
            </a:r>
          </a:p>
        </p:txBody>
      </p:sp>
      <p:sp>
        <p:nvSpPr>
          <p:cNvPr id="12" name="Rectangle: Rounded Corners 11">
            <a:extLst>
              <a:ext uri="{FF2B5EF4-FFF2-40B4-BE49-F238E27FC236}">
                <a16:creationId xmlns:a16="http://schemas.microsoft.com/office/drawing/2014/main" id="{4FEB9CCA-49BE-2F22-F2D0-0F8AD0755FA2}"/>
              </a:ext>
            </a:extLst>
          </p:cNvPr>
          <p:cNvSpPr/>
          <p:nvPr/>
        </p:nvSpPr>
        <p:spPr>
          <a:xfrm>
            <a:off x="851422" y="1985698"/>
            <a:ext cx="6512768" cy="288660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34" name="Picture 10" descr="Instituto Tecnológico de Aeronáutica">
            <a:extLst>
              <a:ext uri="{FF2B5EF4-FFF2-40B4-BE49-F238E27FC236}">
                <a16:creationId xmlns:a16="http://schemas.microsoft.com/office/drawing/2014/main" id="{A2C13440-5B8D-1D7C-3EA6-D334DD285E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512761" y="2107601"/>
            <a:ext cx="1664868" cy="63103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Cesar A. C. Marcondes">
            <a:extLst>
              <a:ext uri="{FF2B5EF4-FFF2-40B4-BE49-F238E27FC236}">
                <a16:creationId xmlns:a16="http://schemas.microsoft.com/office/drawing/2014/main" id="{59983922-31FA-D2F5-8298-EA74F31FA2F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25887" y="2860542"/>
            <a:ext cx="1395192" cy="1395192"/>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E1F8F933-EE3A-7EA8-37FC-0005DFAD95CC}"/>
              </a:ext>
            </a:extLst>
          </p:cNvPr>
          <p:cNvSpPr txBox="1"/>
          <p:nvPr/>
        </p:nvSpPr>
        <p:spPr>
          <a:xfrm>
            <a:off x="7787175" y="4362334"/>
            <a:ext cx="3046444"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Cesar A. C. Marcondes</a:t>
            </a:r>
          </a:p>
        </p:txBody>
      </p:sp>
      <p:sp>
        <p:nvSpPr>
          <p:cNvPr id="15" name="Rectangle: Rounded Corners 14">
            <a:extLst>
              <a:ext uri="{FF2B5EF4-FFF2-40B4-BE49-F238E27FC236}">
                <a16:creationId xmlns:a16="http://schemas.microsoft.com/office/drawing/2014/main" id="{EF6C002E-1FB4-5E95-B796-B01D142CE0FD}"/>
              </a:ext>
            </a:extLst>
          </p:cNvPr>
          <p:cNvSpPr/>
          <p:nvPr/>
        </p:nvSpPr>
        <p:spPr>
          <a:xfrm>
            <a:off x="7700093" y="1985698"/>
            <a:ext cx="3300699" cy="288660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0557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B6D696-C275-25BF-72F6-538CF3A881B5}"/>
              </a:ext>
            </a:extLst>
          </p:cNvPr>
          <p:cNvSpPr>
            <a:spLocks noGrp="1"/>
          </p:cNvSpPr>
          <p:nvPr>
            <p:ph type="title"/>
          </p:nvPr>
        </p:nvSpPr>
        <p:spPr>
          <a:xfrm>
            <a:off x="279400" y="187325"/>
            <a:ext cx="10515600" cy="1325563"/>
          </a:xfrm>
        </p:spPr>
        <p:txBody>
          <a:bodyPr>
            <a:normAutofit/>
          </a:bodyPr>
          <a:lstStyle/>
          <a:p>
            <a:r>
              <a:rPr lang="en-US" sz="5400" dirty="0"/>
              <a:t>Scenario - Flood</a:t>
            </a:r>
          </a:p>
        </p:txBody>
      </p:sp>
      <p:pic>
        <p:nvPicPr>
          <p:cNvPr id="7172" name="Picture 4" descr="Brazil rains: Minas Gerais hit by deadly landslides and floods - BBC News">
            <a:extLst>
              <a:ext uri="{FF2B5EF4-FFF2-40B4-BE49-F238E27FC236}">
                <a16:creationId xmlns:a16="http://schemas.microsoft.com/office/drawing/2014/main" id="{B059E4CB-D3DB-C8E8-FF06-D54946A73C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5491" y="1886901"/>
            <a:ext cx="3835400" cy="2157412"/>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6B7F7D02-5593-D92A-DDC2-3DAE6C1BB90D}"/>
              </a:ext>
            </a:extLst>
          </p:cNvPr>
          <p:cNvSpPr txBox="1"/>
          <p:nvPr/>
        </p:nvSpPr>
        <p:spPr>
          <a:xfrm>
            <a:off x="162560" y="2310756"/>
            <a:ext cx="3311419" cy="461665"/>
          </a:xfrm>
          <a:prstGeom prst="rect">
            <a:avLst/>
          </a:prstGeom>
          <a:noFill/>
        </p:spPr>
        <p:txBody>
          <a:bodyPr wrap="square" rtlCol="0">
            <a:spAutoFit/>
          </a:bodyPr>
          <a:lstStyle/>
          <a:p>
            <a:pPr algn="r"/>
            <a:r>
              <a:rPr lang="en-US" sz="2400" b="1" dirty="0">
                <a:solidFill>
                  <a:srgbClr val="FF0000"/>
                </a:solidFill>
              </a:rPr>
              <a:t>No Telecommunications </a:t>
            </a:r>
          </a:p>
        </p:txBody>
      </p:sp>
      <p:sp>
        <p:nvSpPr>
          <p:cNvPr id="7" name="CaixaDeTexto 6">
            <a:extLst>
              <a:ext uri="{FF2B5EF4-FFF2-40B4-BE49-F238E27FC236}">
                <a16:creationId xmlns:a16="http://schemas.microsoft.com/office/drawing/2014/main" id="{6B839499-069B-918D-497F-1F8A37139906}"/>
              </a:ext>
            </a:extLst>
          </p:cNvPr>
          <p:cNvSpPr txBox="1"/>
          <p:nvPr/>
        </p:nvSpPr>
        <p:spPr>
          <a:xfrm>
            <a:off x="162560" y="3198167"/>
            <a:ext cx="3187700" cy="461665"/>
          </a:xfrm>
          <a:prstGeom prst="rect">
            <a:avLst/>
          </a:prstGeom>
          <a:noFill/>
        </p:spPr>
        <p:txBody>
          <a:bodyPr wrap="square" rtlCol="0">
            <a:spAutoFit/>
          </a:bodyPr>
          <a:lstStyle/>
          <a:p>
            <a:pPr algn="r"/>
            <a:r>
              <a:rPr lang="en-US" sz="2400" b="1" dirty="0">
                <a:solidFill>
                  <a:srgbClr val="FF0000"/>
                </a:solidFill>
              </a:rPr>
              <a:t>No C2 Resources </a:t>
            </a:r>
          </a:p>
        </p:txBody>
      </p:sp>
      <p:sp>
        <p:nvSpPr>
          <p:cNvPr id="8" name="CaixaDeTexto 7">
            <a:extLst>
              <a:ext uri="{FF2B5EF4-FFF2-40B4-BE49-F238E27FC236}">
                <a16:creationId xmlns:a16="http://schemas.microsoft.com/office/drawing/2014/main" id="{89945A94-6A08-0D6B-870B-A578CF9A83CC}"/>
              </a:ext>
            </a:extLst>
          </p:cNvPr>
          <p:cNvSpPr txBox="1"/>
          <p:nvPr/>
        </p:nvSpPr>
        <p:spPr>
          <a:xfrm>
            <a:off x="8212404" y="1998989"/>
            <a:ext cx="2975943" cy="523220"/>
          </a:xfrm>
          <a:prstGeom prst="rect">
            <a:avLst/>
          </a:prstGeom>
          <a:noFill/>
        </p:spPr>
        <p:txBody>
          <a:bodyPr wrap="none" rtlCol="0">
            <a:spAutoFit/>
          </a:bodyPr>
          <a:lstStyle/>
          <a:p>
            <a:r>
              <a:rPr lang="en-US" sz="2800" b="1" dirty="0">
                <a:solidFill>
                  <a:schemeClr val="accent6">
                    <a:lumMod val="50000"/>
                  </a:schemeClr>
                </a:solidFill>
              </a:rPr>
              <a:t>Drones Operations</a:t>
            </a:r>
          </a:p>
        </p:txBody>
      </p:sp>
      <p:sp>
        <p:nvSpPr>
          <p:cNvPr id="9" name="CaixaDeTexto 8">
            <a:extLst>
              <a:ext uri="{FF2B5EF4-FFF2-40B4-BE49-F238E27FC236}">
                <a16:creationId xmlns:a16="http://schemas.microsoft.com/office/drawing/2014/main" id="{FA268B14-1B59-56F4-3C5E-86EB8EAB005E}"/>
              </a:ext>
            </a:extLst>
          </p:cNvPr>
          <p:cNvSpPr txBox="1"/>
          <p:nvPr/>
        </p:nvSpPr>
        <p:spPr>
          <a:xfrm>
            <a:off x="8212403" y="2783819"/>
            <a:ext cx="2920864" cy="1384995"/>
          </a:xfrm>
          <a:prstGeom prst="rect">
            <a:avLst/>
          </a:prstGeom>
          <a:noFill/>
        </p:spPr>
        <p:txBody>
          <a:bodyPr wrap="none" rtlCol="0">
            <a:spAutoFit/>
          </a:bodyPr>
          <a:lstStyle/>
          <a:p>
            <a:pPr algn="ctr"/>
            <a:r>
              <a:rPr lang="en-US" sz="2800" b="1" dirty="0">
                <a:solidFill>
                  <a:schemeClr val="accent6">
                    <a:lumMod val="50000"/>
                  </a:schemeClr>
                </a:solidFill>
              </a:rPr>
              <a:t>Raspberry Devices</a:t>
            </a:r>
          </a:p>
          <a:p>
            <a:pPr algn="ctr"/>
            <a:r>
              <a:rPr lang="en-US" sz="2800" b="1" dirty="0">
                <a:solidFill>
                  <a:schemeClr val="accent6">
                    <a:lumMod val="50000"/>
                  </a:schemeClr>
                </a:solidFill>
              </a:rPr>
              <a:t>OR</a:t>
            </a:r>
          </a:p>
          <a:p>
            <a:pPr algn="ctr"/>
            <a:r>
              <a:rPr lang="en-US" sz="2800" b="1" dirty="0">
                <a:solidFill>
                  <a:schemeClr val="accent6">
                    <a:lumMod val="50000"/>
                  </a:schemeClr>
                </a:solidFill>
              </a:rPr>
              <a:t>Android</a:t>
            </a:r>
          </a:p>
        </p:txBody>
      </p:sp>
    </p:spTree>
    <p:extLst>
      <p:ext uri="{BB962C8B-B14F-4D97-AF65-F5344CB8AC3E}">
        <p14:creationId xmlns:p14="http://schemas.microsoft.com/office/powerpoint/2010/main" val="2726838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B6D696-C275-25BF-72F6-538CF3A881B5}"/>
              </a:ext>
            </a:extLst>
          </p:cNvPr>
          <p:cNvSpPr>
            <a:spLocks noGrp="1"/>
          </p:cNvSpPr>
          <p:nvPr>
            <p:ph type="title"/>
          </p:nvPr>
        </p:nvSpPr>
        <p:spPr>
          <a:xfrm>
            <a:off x="4114800" y="400320"/>
            <a:ext cx="10515600" cy="1325563"/>
          </a:xfrm>
        </p:spPr>
        <p:txBody>
          <a:bodyPr>
            <a:normAutofit/>
          </a:bodyPr>
          <a:lstStyle/>
          <a:p>
            <a:r>
              <a:rPr lang="en-US" sz="5400" dirty="0"/>
              <a:t>Scenario - Flood</a:t>
            </a:r>
          </a:p>
        </p:txBody>
      </p:sp>
      <p:pic>
        <p:nvPicPr>
          <p:cNvPr id="7172" name="Picture 4" descr="Brazil rains: Minas Gerais hit by deadly landslides and floods - BBC News">
            <a:extLst>
              <a:ext uri="{FF2B5EF4-FFF2-40B4-BE49-F238E27FC236}">
                <a16:creationId xmlns:a16="http://schemas.microsoft.com/office/drawing/2014/main" id="{B059E4CB-D3DB-C8E8-FF06-D54946A73C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400" y="-16315"/>
            <a:ext cx="3835400" cy="215741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6B7F7D02-5593-D92A-DDC2-3DAE6C1BB90D}"/>
              </a:ext>
            </a:extLst>
          </p:cNvPr>
          <p:cNvSpPr txBox="1"/>
          <p:nvPr/>
        </p:nvSpPr>
        <p:spPr>
          <a:xfrm>
            <a:off x="171451" y="3047610"/>
            <a:ext cx="2907722" cy="830997"/>
          </a:xfrm>
          <a:prstGeom prst="rect">
            <a:avLst/>
          </a:prstGeom>
          <a:noFill/>
        </p:spPr>
        <p:txBody>
          <a:bodyPr wrap="square" rtlCol="0">
            <a:spAutoFit/>
          </a:bodyPr>
          <a:lstStyle/>
          <a:p>
            <a:pPr algn="r"/>
            <a:r>
              <a:rPr lang="en-US" sz="2400" b="1" dirty="0">
                <a:solidFill>
                  <a:srgbClr val="FF0000"/>
                </a:solidFill>
              </a:rPr>
              <a:t>No Telecommunications </a:t>
            </a:r>
          </a:p>
        </p:txBody>
      </p:sp>
      <p:sp>
        <p:nvSpPr>
          <p:cNvPr id="7" name="CaixaDeTexto 6">
            <a:extLst>
              <a:ext uri="{FF2B5EF4-FFF2-40B4-BE49-F238E27FC236}">
                <a16:creationId xmlns:a16="http://schemas.microsoft.com/office/drawing/2014/main" id="{6B839499-069B-918D-497F-1F8A37139906}"/>
              </a:ext>
            </a:extLst>
          </p:cNvPr>
          <p:cNvSpPr txBox="1"/>
          <p:nvPr/>
        </p:nvSpPr>
        <p:spPr>
          <a:xfrm>
            <a:off x="-129002" y="3924412"/>
            <a:ext cx="3187700" cy="461665"/>
          </a:xfrm>
          <a:prstGeom prst="rect">
            <a:avLst/>
          </a:prstGeom>
          <a:noFill/>
        </p:spPr>
        <p:txBody>
          <a:bodyPr wrap="square" rtlCol="0">
            <a:spAutoFit/>
          </a:bodyPr>
          <a:lstStyle/>
          <a:p>
            <a:pPr algn="r"/>
            <a:r>
              <a:rPr lang="en-US" sz="2400" b="1" dirty="0">
                <a:solidFill>
                  <a:srgbClr val="FF0000"/>
                </a:solidFill>
              </a:rPr>
              <a:t>No C2 Resources </a:t>
            </a:r>
          </a:p>
        </p:txBody>
      </p:sp>
      <p:sp>
        <p:nvSpPr>
          <p:cNvPr id="8" name="CaixaDeTexto 7">
            <a:extLst>
              <a:ext uri="{FF2B5EF4-FFF2-40B4-BE49-F238E27FC236}">
                <a16:creationId xmlns:a16="http://schemas.microsoft.com/office/drawing/2014/main" id="{89945A94-6A08-0D6B-870B-A578CF9A83CC}"/>
              </a:ext>
            </a:extLst>
          </p:cNvPr>
          <p:cNvSpPr txBox="1"/>
          <p:nvPr/>
        </p:nvSpPr>
        <p:spPr>
          <a:xfrm>
            <a:off x="8876942" y="3167390"/>
            <a:ext cx="2975943" cy="523220"/>
          </a:xfrm>
          <a:prstGeom prst="rect">
            <a:avLst/>
          </a:prstGeom>
          <a:noFill/>
        </p:spPr>
        <p:txBody>
          <a:bodyPr wrap="none" rtlCol="0">
            <a:spAutoFit/>
          </a:bodyPr>
          <a:lstStyle/>
          <a:p>
            <a:r>
              <a:rPr lang="en-US" sz="2800" b="1" dirty="0">
                <a:solidFill>
                  <a:schemeClr val="accent6">
                    <a:lumMod val="50000"/>
                  </a:schemeClr>
                </a:solidFill>
              </a:rPr>
              <a:t>Drones Operations</a:t>
            </a:r>
          </a:p>
        </p:txBody>
      </p:sp>
      <p:sp>
        <p:nvSpPr>
          <p:cNvPr id="9" name="CaixaDeTexto 8">
            <a:extLst>
              <a:ext uri="{FF2B5EF4-FFF2-40B4-BE49-F238E27FC236}">
                <a16:creationId xmlns:a16="http://schemas.microsoft.com/office/drawing/2014/main" id="{FA268B14-1B59-56F4-3C5E-86EB8EAB005E}"/>
              </a:ext>
            </a:extLst>
          </p:cNvPr>
          <p:cNvSpPr txBox="1"/>
          <p:nvPr/>
        </p:nvSpPr>
        <p:spPr>
          <a:xfrm>
            <a:off x="8980753" y="4124467"/>
            <a:ext cx="1384161" cy="523220"/>
          </a:xfrm>
          <a:prstGeom prst="rect">
            <a:avLst/>
          </a:prstGeom>
          <a:noFill/>
        </p:spPr>
        <p:txBody>
          <a:bodyPr wrap="none" rtlCol="0">
            <a:spAutoFit/>
          </a:bodyPr>
          <a:lstStyle/>
          <a:p>
            <a:pPr algn="ctr"/>
            <a:r>
              <a:rPr lang="en-US" sz="2800" b="1" dirty="0">
                <a:solidFill>
                  <a:schemeClr val="accent6">
                    <a:lumMod val="50000"/>
                  </a:schemeClr>
                </a:solidFill>
              </a:rPr>
              <a:t>Android</a:t>
            </a:r>
          </a:p>
        </p:txBody>
      </p:sp>
      <p:pic>
        <p:nvPicPr>
          <p:cNvPr id="4098" name="Picture 2" descr="Itajai (BR)">
            <a:extLst>
              <a:ext uri="{FF2B5EF4-FFF2-40B4-BE49-F238E27FC236}">
                <a16:creationId xmlns:a16="http://schemas.microsoft.com/office/drawing/2014/main" id="{00FF0DCB-A949-8901-F6EA-26CE17ECAD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8918" y="2976905"/>
            <a:ext cx="2446565" cy="183492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Monterrey (MEX)">
            <a:extLst>
              <a:ext uri="{FF2B5EF4-FFF2-40B4-BE49-F238E27FC236}">
                <a16:creationId xmlns:a16="http://schemas.microsoft.com/office/drawing/2014/main" id="{958FD243-904C-A94D-69A7-093F6F5C51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2993607"/>
            <a:ext cx="2446565" cy="18349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448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Itajaí sobrevoo enchente 2008">
            <a:hlinkClick r:id="" action="ppaction://media"/>
            <a:extLst>
              <a:ext uri="{FF2B5EF4-FFF2-40B4-BE49-F238E27FC236}">
                <a16:creationId xmlns:a16="http://schemas.microsoft.com/office/drawing/2014/main" id="{FF2CD651-1D4A-B487-54B2-C76B1B78707E}"/>
              </a:ext>
            </a:extLst>
          </p:cNvPr>
          <p:cNvPicPr>
            <a:picLocks noRot="1" noChangeAspect="1"/>
          </p:cNvPicPr>
          <p:nvPr>
            <a:videoFile r:link="rId1"/>
          </p:nvPr>
        </p:nvPicPr>
        <p:blipFill>
          <a:blip r:embed="rId3"/>
          <a:stretch>
            <a:fillRect/>
          </a:stretch>
        </p:blipFill>
        <p:spPr>
          <a:xfrm>
            <a:off x="1146647" y="0"/>
            <a:ext cx="10274023" cy="5804823"/>
          </a:xfrm>
          <a:prstGeom prst="rect">
            <a:avLst/>
          </a:prstGeom>
        </p:spPr>
      </p:pic>
    </p:spTree>
    <p:extLst>
      <p:ext uri="{BB962C8B-B14F-4D97-AF65-F5344CB8AC3E}">
        <p14:creationId xmlns:p14="http://schemas.microsoft.com/office/powerpoint/2010/main" val="3619397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B6D696-C275-25BF-72F6-538CF3A881B5}"/>
              </a:ext>
            </a:extLst>
          </p:cNvPr>
          <p:cNvSpPr>
            <a:spLocks noGrp="1"/>
          </p:cNvSpPr>
          <p:nvPr>
            <p:ph type="title"/>
          </p:nvPr>
        </p:nvSpPr>
        <p:spPr>
          <a:xfrm>
            <a:off x="69735" y="218161"/>
            <a:ext cx="10515600" cy="971235"/>
          </a:xfrm>
        </p:spPr>
        <p:txBody>
          <a:bodyPr>
            <a:normAutofit/>
          </a:bodyPr>
          <a:lstStyle/>
          <a:p>
            <a:r>
              <a:rPr lang="en-US" sz="5400" dirty="0"/>
              <a:t>Flood Scenario</a:t>
            </a:r>
          </a:p>
        </p:txBody>
      </p:sp>
      <p:grpSp>
        <p:nvGrpSpPr>
          <p:cNvPr id="7" name="Group 6">
            <a:extLst>
              <a:ext uri="{FF2B5EF4-FFF2-40B4-BE49-F238E27FC236}">
                <a16:creationId xmlns:a16="http://schemas.microsoft.com/office/drawing/2014/main" id="{35123859-5E61-C7B1-6553-D2179819929B}"/>
              </a:ext>
            </a:extLst>
          </p:cNvPr>
          <p:cNvGrpSpPr/>
          <p:nvPr/>
        </p:nvGrpSpPr>
        <p:grpSpPr>
          <a:xfrm>
            <a:off x="69735" y="3063240"/>
            <a:ext cx="8262735" cy="2697480"/>
            <a:chOff x="69735" y="3063240"/>
            <a:chExt cx="8262735" cy="2697480"/>
          </a:xfrm>
        </p:grpSpPr>
        <p:pic>
          <p:nvPicPr>
            <p:cNvPr id="8196" name="Picture 4" descr="Phone, man, smartphone, holding, person, cellphone, people icon - Download  on Iconfinder">
              <a:extLst>
                <a:ext uri="{FF2B5EF4-FFF2-40B4-BE49-F238E27FC236}">
                  <a16:creationId xmlns:a16="http://schemas.microsoft.com/office/drawing/2014/main" id="{21446BE5-95AD-74D2-8CA3-50BE185069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337" y="4019549"/>
              <a:ext cx="1325563" cy="1325563"/>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a:extLst>
              <a:ext uri="{909E8E84-426E-40DD-AFC4-6F175D3DCCD1}">
                <a14:hiddenFill xmlns:a14="http://schemas.microsoft.com/office/drawing/2010/main">
                  <a:solidFill>
                    <a:srgbClr val="FFFFFF"/>
                  </a:solidFill>
                </a14:hiddenFill>
              </a:ext>
            </a:extLst>
          </p:spPr>
        </p:pic>
        <p:pic>
          <p:nvPicPr>
            <p:cNvPr id="11" name="Picture 4" descr="Phone, man, smartphone, holding, person, cellphone, people icon - Download  on Iconfinder">
              <a:extLst>
                <a:ext uri="{FF2B5EF4-FFF2-40B4-BE49-F238E27FC236}">
                  <a16:creationId xmlns:a16="http://schemas.microsoft.com/office/drawing/2014/main" id="{4CE99DAB-9380-AE9A-5B5F-79231574C118}"/>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25005" y="4019546"/>
              <a:ext cx="1325563" cy="1325563"/>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a:extLst>
              <a:ext uri="{909E8E84-426E-40DD-AFC4-6F175D3DCCD1}">
                <a14:hiddenFill xmlns:a14="http://schemas.microsoft.com/office/drawing/2010/main">
                  <a:solidFill>
                    <a:srgbClr val="FFFFFF"/>
                  </a:solidFill>
                </a14:hiddenFill>
              </a:ext>
            </a:extLst>
          </p:spPr>
        </p:pic>
        <p:pic>
          <p:nvPicPr>
            <p:cNvPr id="12" name="Picture 4" descr="Phone, man, smartphone, holding, person, cellphone, people icon - Download  on Iconfinder">
              <a:extLst>
                <a:ext uri="{FF2B5EF4-FFF2-40B4-BE49-F238E27FC236}">
                  <a16:creationId xmlns:a16="http://schemas.microsoft.com/office/drawing/2014/main" id="{5A2ED72F-7754-4003-4CA4-0CB7915375E1}"/>
                </a:ext>
              </a:extLst>
            </p:cNvPr>
            <p:cNvPicPr>
              <a:picLocks noChangeAspect="1" noChangeArrowheads="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496717" y="4028276"/>
              <a:ext cx="1325563" cy="1325563"/>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a:extLst>
              <a:ext uri="{909E8E84-426E-40DD-AFC4-6F175D3DCCD1}">
                <a14:hiddenFill xmlns:a14="http://schemas.microsoft.com/office/drawing/2010/main">
                  <a:solidFill>
                    <a:srgbClr val="FFFFFF"/>
                  </a:solidFill>
                </a14:hiddenFill>
              </a:ext>
            </a:extLst>
          </p:spPr>
        </p:pic>
        <p:sp>
          <p:nvSpPr>
            <p:cNvPr id="6" name="CaixaDeTexto 5">
              <a:extLst>
                <a:ext uri="{FF2B5EF4-FFF2-40B4-BE49-F238E27FC236}">
                  <a16:creationId xmlns:a16="http://schemas.microsoft.com/office/drawing/2014/main" id="{56ED0202-C8A2-045A-A852-4A54C96CDFE6}"/>
                </a:ext>
              </a:extLst>
            </p:cNvPr>
            <p:cNvSpPr txBox="1"/>
            <p:nvPr/>
          </p:nvSpPr>
          <p:spPr>
            <a:xfrm>
              <a:off x="1954841" y="3791897"/>
              <a:ext cx="1359859" cy="646331"/>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dirty="0"/>
                <a:t>GPS Position</a:t>
              </a:r>
            </a:p>
            <a:p>
              <a:r>
                <a:rPr lang="en-US" dirty="0"/>
                <a:t>Severity</a:t>
              </a:r>
            </a:p>
          </p:txBody>
        </p:sp>
        <p:sp>
          <p:nvSpPr>
            <p:cNvPr id="24" name="CaixaDeTexto 23">
              <a:extLst>
                <a:ext uri="{FF2B5EF4-FFF2-40B4-BE49-F238E27FC236}">
                  <a16:creationId xmlns:a16="http://schemas.microsoft.com/office/drawing/2014/main" id="{304E9F8F-A518-0AAE-CA48-191526C4DE9D}"/>
                </a:ext>
              </a:extLst>
            </p:cNvPr>
            <p:cNvSpPr txBox="1"/>
            <p:nvPr/>
          </p:nvSpPr>
          <p:spPr>
            <a:xfrm>
              <a:off x="6469449" y="3799107"/>
              <a:ext cx="1359859" cy="646331"/>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dirty="0"/>
                <a:t>GPS Position</a:t>
              </a:r>
            </a:p>
            <a:p>
              <a:r>
                <a:rPr lang="en-US" dirty="0"/>
                <a:t>Severity</a:t>
              </a:r>
            </a:p>
          </p:txBody>
        </p:sp>
        <p:sp>
          <p:nvSpPr>
            <p:cNvPr id="3" name="Rectangle: Rounded Corners 2">
              <a:extLst>
                <a:ext uri="{FF2B5EF4-FFF2-40B4-BE49-F238E27FC236}">
                  <a16:creationId xmlns:a16="http://schemas.microsoft.com/office/drawing/2014/main" id="{34282C3B-8459-C9EE-BFB6-9251F711984C}"/>
                </a:ext>
              </a:extLst>
            </p:cNvPr>
            <p:cNvSpPr/>
            <p:nvPr/>
          </p:nvSpPr>
          <p:spPr>
            <a:xfrm>
              <a:off x="69735" y="3063240"/>
              <a:ext cx="8262735" cy="2697480"/>
            </a:xfrm>
            <a:prstGeom prst="roundRect">
              <a:avLst/>
            </a:prstGeom>
            <a:noFill/>
            <a:ln w="19050">
              <a:solidFill>
                <a:schemeClr val="tx1"/>
              </a:solidFill>
              <a:prstDash val="sysDot"/>
              <a:extLst>
                <a:ext uri="{C807C97D-BFC1-408E-A445-0C87EB9F89A2}">
                  <ask:lineSketchStyleProps xmlns:ask="http://schemas.microsoft.com/office/drawing/2018/sketchyshapes" sd="1203670046">
                    <a:custGeom>
                      <a:avLst/>
                      <a:gdLst>
                        <a:gd name="connsiteX0" fmla="*/ 0 w 8262735"/>
                        <a:gd name="connsiteY0" fmla="*/ 449589 h 2697480"/>
                        <a:gd name="connsiteX1" fmla="*/ 449589 w 8262735"/>
                        <a:gd name="connsiteY1" fmla="*/ 0 h 2697480"/>
                        <a:gd name="connsiteX2" fmla="*/ 1089652 w 8262735"/>
                        <a:gd name="connsiteY2" fmla="*/ 0 h 2697480"/>
                        <a:gd name="connsiteX3" fmla="*/ 1729715 w 8262735"/>
                        <a:gd name="connsiteY3" fmla="*/ 0 h 2697480"/>
                        <a:gd name="connsiteX4" fmla="*/ 2222507 w 8262735"/>
                        <a:gd name="connsiteY4" fmla="*/ 0 h 2697480"/>
                        <a:gd name="connsiteX5" fmla="*/ 2862570 w 8262735"/>
                        <a:gd name="connsiteY5" fmla="*/ 0 h 2697480"/>
                        <a:gd name="connsiteX6" fmla="*/ 3576269 w 8262735"/>
                        <a:gd name="connsiteY6" fmla="*/ 0 h 2697480"/>
                        <a:gd name="connsiteX7" fmla="*/ 4142696 w 8262735"/>
                        <a:gd name="connsiteY7" fmla="*/ 0 h 2697480"/>
                        <a:gd name="connsiteX8" fmla="*/ 4488217 w 8262735"/>
                        <a:gd name="connsiteY8" fmla="*/ 0 h 2697480"/>
                        <a:gd name="connsiteX9" fmla="*/ 5201915 w 8262735"/>
                        <a:gd name="connsiteY9" fmla="*/ 0 h 2697480"/>
                        <a:gd name="connsiteX10" fmla="*/ 5547436 w 8262735"/>
                        <a:gd name="connsiteY10" fmla="*/ 0 h 2697480"/>
                        <a:gd name="connsiteX11" fmla="*/ 6113864 w 8262735"/>
                        <a:gd name="connsiteY11" fmla="*/ 0 h 2697480"/>
                        <a:gd name="connsiteX12" fmla="*/ 6606656 w 8262735"/>
                        <a:gd name="connsiteY12" fmla="*/ 0 h 2697480"/>
                        <a:gd name="connsiteX13" fmla="*/ 7320354 w 8262735"/>
                        <a:gd name="connsiteY13" fmla="*/ 0 h 2697480"/>
                        <a:gd name="connsiteX14" fmla="*/ 7813146 w 8262735"/>
                        <a:gd name="connsiteY14" fmla="*/ 0 h 2697480"/>
                        <a:gd name="connsiteX15" fmla="*/ 8262735 w 8262735"/>
                        <a:gd name="connsiteY15" fmla="*/ 449589 h 2697480"/>
                        <a:gd name="connsiteX16" fmla="*/ 8262735 w 8262735"/>
                        <a:gd name="connsiteY16" fmla="*/ 995074 h 2697480"/>
                        <a:gd name="connsiteX17" fmla="*/ 8262735 w 8262735"/>
                        <a:gd name="connsiteY17" fmla="*/ 1612491 h 2697480"/>
                        <a:gd name="connsiteX18" fmla="*/ 8262735 w 8262735"/>
                        <a:gd name="connsiteY18" fmla="*/ 2247891 h 2697480"/>
                        <a:gd name="connsiteX19" fmla="*/ 7813146 w 8262735"/>
                        <a:gd name="connsiteY19" fmla="*/ 2697480 h 2697480"/>
                        <a:gd name="connsiteX20" fmla="*/ 7393990 w 8262735"/>
                        <a:gd name="connsiteY20" fmla="*/ 2697480 h 2697480"/>
                        <a:gd name="connsiteX21" fmla="*/ 7048469 w 8262735"/>
                        <a:gd name="connsiteY21" fmla="*/ 2697480 h 2697480"/>
                        <a:gd name="connsiteX22" fmla="*/ 6334770 w 8262735"/>
                        <a:gd name="connsiteY22" fmla="*/ 2697480 h 2697480"/>
                        <a:gd name="connsiteX23" fmla="*/ 5989250 w 8262735"/>
                        <a:gd name="connsiteY23" fmla="*/ 2697480 h 2697480"/>
                        <a:gd name="connsiteX24" fmla="*/ 5570093 w 8262735"/>
                        <a:gd name="connsiteY24" fmla="*/ 2697480 h 2697480"/>
                        <a:gd name="connsiteX25" fmla="*/ 5150937 w 8262735"/>
                        <a:gd name="connsiteY25" fmla="*/ 2697480 h 2697480"/>
                        <a:gd name="connsiteX26" fmla="*/ 4437238 w 8262735"/>
                        <a:gd name="connsiteY26" fmla="*/ 2697480 h 2697480"/>
                        <a:gd name="connsiteX27" fmla="*/ 4091718 w 8262735"/>
                        <a:gd name="connsiteY27" fmla="*/ 2697480 h 2697480"/>
                        <a:gd name="connsiteX28" fmla="*/ 3525290 w 8262735"/>
                        <a:gd name="connsiteY28" fmla="*/ 2697480 h 2697480"/>
                        <a:gd name="connsiteX29" fmla="*/ 3179769 w 8262735"/>
                        <a:gd name="connsiteY29" fmla="*/ 2697480 h 2697480"/>
                        <a:gd name="connsiteX30" fmla="*/ 2834249 w 8262735"/>
                        <a:gd name="connsiteY30" fmla="*/ 2697480 h 2697480"/>
                        <a:gd name="connsiteX31" fmla="*/ 2488728 w 8262735"/>
                        <a:gd name="connsiteY31" fmla="*/ 2697480 h 2697480"/>
                        <a:gd name="connsiteX32" fmla="*/ 1775029 w 8262735"/>
                        <a:gd name="connsiteY32" fmla="*/ 2697480 h 2697480"/>
                        <a:gd name="connsiteX33" fmla="*/ 1429509 w 8262735"/>
                        <a:gd name="connsiteY33" fmla="*/ 2697480 h 2697480"/>
                        <a:gd name="connsiteX34" fmla="*/ 449589 w 8262735"/>
                        <a:gd name="connsiteY34" fmla="*/ 2697480 h 2697480"/>
                        <a:gd name="connsiteX35" fmla="*/ 0 w 8262735"/>
                        <a:gd name="connsiteY35" fmla="*/ 2247891 h 2697480"/>
                        <a:gd name="connsiteX36" fmla="*/ 0 w 8262735"/>
                        <a:gd name="connsiteY36" fmla="*/ 1612491 h 2697480"/>
                        <a:gd name="connsiteX37" fmla="*/ 0 w 8262735"/>
                        <a:gd name="connsiteY37" fmla="*/ 995074 h 2697480"/>
                        <a:gd name="connsiteX38" fmla="*/ 0 w 8262735"/>
                        <a:gd name="connsiteY38" fmla="*/ 449589 h 2697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262735" h="2697480" extrusionOk="0">
                          <a:moveTo>
                            <a:pt x="0" y="449589"/>
                          </a:moveTo>
                          <a:cubicBezTo>
                            <a:pt x="-54895" y="230644"/>
                            <a:pt x="188568" y="48727"/>
                            <a:pt x="449589" y="0"/>
                          </a:cubicBezTo>
                          <a:cubicBezTo>
                            <a:pt x="641222" y="-70459"/>
                            <a:pt x="840417" y="35194"/>
                            <a:pt x="1089652" y="0"/>
                          </a:cubicBezTo>
                          <a:cubicBezTo>
                            <a:pt x="1338887" y="-35194"/>
                            <a:pt x="1548688" y="31226"/>
                            <a:pt x="1729715" y="0"/>
                          </a:cubicBezTo>
                          <a:cubicBezTo>
                            <a:pt x="1910742" y="-31226"/>
                            <a:pt x="2009361" y="27132"/>
                            <a:pt x="2222507" y="0"/>
                          </a:cubicBezTo>
                          <a:cubicBezTo>
                            <a:pt x="2435653" y="-27132"/>
                            <a:pt x="2688069" y="75560"/>
                            <a:pt x="2862570" y="0"/>
                          </a:cubicBezTo>
                          <a:cubicBezTo>
                            <a:pt x="3037071" y="-75560"/>
                            <a:pt x="3242700" y="64620"/>
                            <a:pt x="3576269" y="0"/>
                          </a:cubicBezTo>
                          <a:cubicBezTo>
                            <a:pt x="3909838" y="-64620"/>
                            <a:pt x="3859925" y="10451"/>
                            <a:pt x="4142696" y="0"/>
                          </a:cubicBezTo>
                          <a:cubicBezTo>
                            <a:pt x="4425467" y="-10451"/>
                            <a:pt x="4382818" y="13688"/>
                            <a:pt x="4488217" y="0"/>
                          </a:cubicBezTo>
                          <a:cubicBezTo>
                            <a:pt x="4593616" y="-13688"/>
                            <a:pt x="4996128" y="61874"/>
                            <a:pt x="5201915" y="0"/>
                          </a:cubicBezTo>
                          <a:cubicBezTo>
                            <a:pt x="5407702" y="-61874"/>
                            <a:pt x="5433428" y="30763"/>
                            <a:pt x="5547436" y="0"/>
                          </a:cubicBezTo>
                          <a:cubicBezTo>
                            <a:pt x="5661444" y="-30763"/>
                            <a:pt x="5891299" y="55219"/>
                            <a:pt x="6113864" y="0"/>
                          </a:cubicBezTo>
                          <a:cubicBezTo>
                            <a:pt x="6336429" y="-55219"/>
                            <a:pt x="6441490" y="38951"/>
                            <a:pt x="6606656" y="0"/>
                          </a:cubicBezTo>
                          <a:cubicBezTo>
                            <a:pt x="6771822" y="-38951"/>
                            <a:pt x="7133035" y="36988"/>
                            <a:pt x="7320354" y="0"/>
                          </a:cubicBezTo>
                          <a:cubicBezTo>
                            <a:pt x="7507673" y="-36988"/>
                            <a:pt x="7705146" y="35344"/>
                            <a:pt x="7813146" y="0"/>
                          </a:cubicBezTo>
                          <a:cubicBezTo>
                            <a:pt x="8004868" y="39407"/>
                            <a:pt x="8309832" y="198427"/>
                            <a:pt x="8262735" y="449589"/>
                          </a:cubicBezTo>
                          <a:cubicBezTo>
                            <a:pt x="8283137" y="604676"/>
                            <a:pt x="8220641" y="744832"/>
                            <a:pt x="8262735" y="995074"/>
                          </a:cubicBezTo>
                          <a:cubicBezTo>
                            <a:pt x="8304829" y="1245316"/>
                            <a:pt x="8257122" y="1475445"/>
                            <a:pt x="8262735" y="1612491"/>
                          </a:cubicBezTo>
                          <a:cubicBezTo>
                            <a:pt x="8268348" y="1749537"/>
                            <a:pt x="8262632" y="2067110"/>
                            <a:pt x="8262735" y="2247891"/>
                          </a:cubicBezTo>
                          <a:cubicBezTo>
                            <a:pt x="8202834" y="2480107"/>
                            <a:pt x="8056519" y="2720645"/>
                            <a:pt x="7813146" y="2697480"/>
                          </a:cubicBezTo>
                          <a:cubicBezTo>
                            <a:pt x="7627130" y="2730733"/>
                            <a:pt x="7585855" y="2672642"/>
                            <a:pt x="7393990" y="2697480"/>
                          </a:cubicBezTo>
                          <a:cubicBezTo>
                            <a:pt x="7202125" y="2722318"/>
                            <a:pt x="7204685" y="2686364"/>
                            <a:pt x="7048469" y="2697480"/>
                          </a:cubicBezTo>
                          <a:cubicBezTo>
                            <a:pt x="6892253" y="2708596"/>
                            <a:pt x="6658424" y="2641544"/>
                            <a:pt x="6334770" y="2697480"/>
                          </a:cubicBezTo>
                          <a:cubicBezTo>
                            <a:pt x="6011116" y="2753416"/>
                            <a:pt x="6077361" y="2682893"/>
                            <a:pt x="5989250" y="2697480"/>
                          </a:cubicBezTo>
                          <a:cubicBezTo>
                            <a:pt x="5901139" y="2712067"/>
                            <a:pt x="5768359" y="2690878"/>
                            <a:pt x="5570093" y="2697480"/>
                          </a:cubicBezTo>
                          <a:cubicBezTo>
                            <a:pt x="5371827" y="2704082"/>
                            <a:pt x="5318281" y="2665759"/>
                            <a:pt x="5150937" y="2697480"/>
                          </a:cubicBezTo>
                          <a:cubicBezTo>
                            <a:pt x="4983593" y="2729201"/>
                            <a:pt x="4721628" y="2649030"/>
                            <a:pt x="4437238" y="2697480"/>
                          </a:cubicBezTo>
                          <a:cubicBezTo>
                            <a:pt x="4152848" y="2745930"/>
                            <a:pt x="4232475" y="2681378"/>
                            <a:pt x="4091718" y="2697480"/>
                          </a:cubicBezTo>
                          <a:cubicBezTo>
                            <a:pt x="3950961" y="2713582"/>
                            <a:pt x="3757395" y="2682026"/>
                            <a:pt x="3525290" y="2697480"/>
                          </a:cubicBezTo>
                          <a:cubicBezTo>
                            <a:pt x="3293185" y="2712934"/>
                            <a:pt x="3321538" y="2687774"/>
                            <a:pt x="3179769" y="2697480"/>
                          </a:cubicBezTo>
                          <a:cubicBezTo>
                            <a:pt x="3038000" y="2707186"/>
                            <a:pt x="2963187" y="2671837"/>
                            <a:pt x="2834249" y="2697480"/>
                          </a:cubicBezTo>
                          <a:cubicBezTo>
                            <a:pt x="2705311" y="2723123"/>
                            <a:pt x="2591610" y="2680031"/>
                            <a:pt x="2488728" y="2697480"/>
                          </a:cubicBezTo>
                          <a:cubicBezTo>
                            <a:pt x="2385846" y="2714929"/>
                            <a:pt x="2063412" y="2661345"/>
                            <a:pt x="1775029" y="2697480"/>
                          </a:cubicBezTo>
                          <a:cubicBezTo>
                            <a:pt x="1486646" y="2733615"/>
                            <a:pt x="1592534" y="2664463"/>
                            <a:pt x="1429509" y="2697480"/>
                          </a:cubicBezTo>
                          <a:cubicBezTo>
                            <a:pt x="1266484" y="2730497"/>
                            <a:pt x="649267" y="2666863"/>
                            <a:pt x="449589" y="2697480"/>
                          </a:cubicBezTo>
                          <a:cubicBezTo>
                            <a:pt x="198133" y="2705446"/>
                            <a:pt x="-22691" y="2459582"/>
                            <a:pt x="0" y="2247891"/>
                          </a:cubicBezTo>
                          <a:cubicBezTo>
                            <a:pt x="-42041" y="1989108"/>
                            <a:pt x="16767" y="1803695"/>
                            <a:pt x="0" y="1612491"/>
                          </a:cubicBezTo>
                          <a:cubicBezTo>
                            <a:pt x="-16767" y="1421287"/>
                            <a:pt x="31997" y="1191509"/>
                            <a:pt x="0" y="995074"/>
                          </a:cubicBezTo>
                          <a:cubicBezTo>
                            <a:pt x="-31997" y="798639"/>
                            <a:pt x="32409" y="639153"/>
                            <a:pt x="0" y="449589"/>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BEF08FC-DA12-A451-B98F-3102472F4EB9}"/>
                </a:ext>
              </a:extLst>
            </p:cNvPr>
            <p:cNvSpPr txBox="1"/>
            <p:nvPr/>
          </p:nvSpPr>
          <p:spPr>
            <a:xfrm>
              <a:off x="6643332" y="4888917"/>
              <a:ext cx="1494127" cy="584775"/>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sz="3200" b="1" dirty="0"/>
                <a:t>Sensors</a:t>
              </a:r>
            </a:p>
          </p:txBody>
        </p:sp>
      </p:grpSp>
      <p:grpSp>
        <p:nvGrpSpPr>
          <p:cNvPr id="32" name="Group 31">
            <a:extLst>
              <a:ext uri="{FF2B5EF4-FFF2-40B4-BE49-F238E27FC236}">
                <a16:creationId xmlns:a16="http://schemas.microsoft.com/office/drawing/2014/main" id="{8AC4B2E4-4F4B-0975-E937-DBFFC38C8DDE}"/>
              </a:ext>
            </a:extLst>
          </p:cNvPr>
          <p:cNvGrpSpPr/>
          <p:nvPr/>
        </p:nvGrpSpPr>
        <p:grpSpPr>
          <a:xfrm>
            <a:off x="1458117" y="2327830"/>
            <a:ext cx="5451247" cy="1713230"/>
            <a:chOff x="1458117" y="2327830"/>
            <a:chExt cx="5451247" cy="1713230"/>
          </a:xfrm>
        </p:grpSpPr>
        <p:cxnSp>
          <p:nvCxnSpPr>
            <p:cNvPr id="13" name="Conector: Curvo 4">
              <a:extLst>
                <a:ext uri="{FF2B5EF4-FFF2-40B4-BE49-F238E27FC236}">
                  <a16:creationId xmlns:a16="http://schemas.microsoft.com/office/drawing/2014/main" id="{7DE60136-67B9-66E1-5C81-C069E67AB707}"/>
                </a:ext>
              </a:extLst>
            </p:cNvPr>
            <p:cNvCxnSpPr>
              <a:cxnSpLocks/>
              <a:endCxn id="8" idx="1"/>
            </p:cNvCxnSpPr>
            <p:nvPr/>
          </p:nvCxnSpPr>
          <p:spPr>
            <a:xfrm rot="5400000" flipH="1" flipV="1">
              <a:off x="754623" y="3031324"/>
              <a:ext cx="1691720" cy="284732"/>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Curvo 15">
              <a:extLst>
                <a:ext uri="{FF2B5EF4-FFF2-40B4-BE49-F238E27FC236}">
                  <a16:creationId xmlns:a16="http://schemas.microsoft.com/office/drawing/2014/main" id="{A88F2CB4-8568-F0DE-F41B-5C47318FE90D}"/>
                </a:ext>
              </a:extLst>
            </p:cNvPr>
            <p:cNvCxnSpPr>
              <a:cxnSpLocks/>
              <a:endCxn id="8" idx="3"/>
            </p:cNvCxnSpPr>
            <p:nvPr/>
          </p:nvCxnSpPr>
          <p:spPr>
            <a:xfrm rot="16200000" flipV="1">
              <a:off x="2782263" y="2914016"/>
              <a:ext cx="1691716" cy="519344"/>
            </a:xfrm>
            <a:prstGeom prst="curvedConnector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Curvo 19">
              <a:extLst>
                <a:ext uri="{FF2B5EF4-FFF2-40B4-BE49-F238E27FC236}">
                  <a16:creationId xmlns:a16="http://schemas.microsoft.com/office/drawing/2014/main" id="{C8F1E86F-4CB3-9931-2D69-10CAEDC41549}"/>
                </a:ext>
              </a:extLst>
            </p:cNvPr>
            <p:cNvCxnSpPr>
              <a:cxnSpLocks/>
            </p:cNvCxnSpPr>
            <p:nvPr/>
          </p:nvCxnSpPr>
          <p:spPr>
            <a:xfrm rot="16200000" flipV="1">
              <a:off x="5346233" y="3313862"/>
              <a:ext cx="1187636" cy="266760"/>
            </a:xfrm>
            <a:prstGeom prst="curvedConnector3">
              <a:avLst>
                <a:gd name="adj1" fmla="val 5000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CaixaDeTexto 23">
              <a:extLst>
                <a:ext uri="{FF2B5EF4-FFF2-40B4-BE49-F238E27FC236}">
                  <a16:creationId xmlns:a16="http://schemas.microsoft.com/office/drawing/2014/main" id="{B158B368-0237-8A9F-70D5-C030AE2DFB16}"/>
                </a:ext>
              </a:extLst>
            </p:cNvPr>
            <p:cNvSpPr txBox="1"/>
            <p:nvPr/>
          </p:nvSpPr>
          <p:spPr>
            <a:xfrm>
              <a:off x="6096000" y="3170962"/>
              <a:ext cx="813364" cy="369332"/>
            </a:xfrm>
            <a:prstGeom prst="rect">
              <a:avLst/>
            </a:prstGeom>
            <a:noFill/>
          </p:spPr>
          <p:txBody>
            <a:bodyPr wrap="none" rtlCol="0">
              <a:spAutoFit/>
            </a:bodyPr>
            <a:lstStyle/>
            <a:p>
              <a:r>
                <a:rPr lang="en-US" b="1" dirty="0">
                  <a:solidFill>
                    <a:srgbClr val="FF0000"/>
                  </a:solidFill>
                </a:rPr>
                <a:t>MQQT</a:t>
              </a:r>
            </a:p>
          </p:txBody>
        </p:sp>
        <p:sp>
          <p:nvSpPr>
            <p:cNvPr id="30" name="CaixaDeTexto 23">
              <a:extLst>
                <a:ext uri="{FF2B5EF4-FFF2-40B4-BE49-F238E27FC236}">
                  <a16:creationId xmlns:a16="http://schemas.microsoft.com/office/drawing/2014/main" id="{C8AE2E07-A9E5-CBA9-5C5D-BFE5ABB9D4EF}"/>
                </a:ext>
              </a:extLst>
            </p:cNvPr>
            <p:cNvSpPr txBox="1"/>
            <p:nvPr/>
          </p:nvSpPr>
          <p:spPr>
            <a:xfrm>
              <a:off x="2950482" y="3210756"/>
              <a:ext cx="813364" cy="369332"/>
            </a:xfrm>
            <a:prstGeom prst="rect">
              <a:avLst/>
            </a:prstGeom>
            <a:noFill/>
          </p:spPr>
          <p:txBody>
            <a:bodyPr wrap="none" rtlCol="0">
              <a:spAutoFit/>
            </a:bodyPr>
            <a:lstStyle/>
            <a:p>
              <a:r>
                <a:rPr lang="en-US" b="1" dirty="0">
                  <a:solidFill>
                    <a:srgbClr val="FF0000"/>
                  </a:solidFill>
                </a:rPr>
                <a:t>MQQT</a:t>
              </a:r>
            </a:p>
          </p:txBody>
        </p:sp>
        <p:sp>
          <p:nvSpPr>
            <p:cNvPr id="31" name="CaixaDeTexto 23">
              <a:extLst>
                <a:ext uri="{FF2B5EF4-FFF2-40B4-BE49-F238E27FC236}">
                  <a16:creationId xmlns:a16="http://schemas.microsoft.com/office/drawing/2014/main" id="{C2568776-8C87-1096-E52B-4877E934AE9F}"/>
                </a:ext>
              </a:extLst>
            </p:cNvPr>
            <p:cNvSpPr txBox="1"/>
            <p:nvPr/>
          </p:nvSpPr>
          <p:spPr>
            <a:xfrm>
              <a:off x="1466059" y="3161511"/>
              <a:ext cx="813364" cy="369332"/>
            </a:xfrm>
            <a:prstGeom prst="rect">
              <a:avLst/>
            </a:prstGeom>
            <a:noFill/>
          </p:spPr>
          <p:txBody>
            <a:bodyPr wrap="none" rtlCol="0">
              <a:spAutoFit/>
            </a:bodyPr>
            <a:lstStyle/>
            <a:p>
              <a:r>
                <a:rPr lang="en-US" b="1" dirty="0">
                  <a:solidFill>
                    <a:srgbClr val="FF0000"/>
                  </a:solidFill>
                </a:rPr>
                <a:t>MQQT</a:t>
              </a:r>
            </a:p>
          </p:txBody>
        </p:sp>
      </p:grpSp>
      <p:grpSp>
        <p:nvGrpSpPr>
          <p:cNvPr id="51" name="Group 50">
            <a:extLst>
              <a:ext uri="{FF2B5EF4-FFF2-40B4-BE49-F238E27FC236}">
                <a16:creationId xmlns:a16="http://schemas.microsoft.com/office/drawing/2014/main" id="{D0C2D19D-6161-66B6-4F62-95D76EBBB71B}"/>
              </a:ext>
            </a:extLst>
          </p:cNvPr>
          <p:cNvGrpSpPr/>
          <p:nvPr/>
        </p:nvGrpSpPr>
        <p:grpSpPr>
          <a:xfrm>
            <a:off x="69735" y="1440227"/>
            <a:ext cx="7485495" cy="1700403"/>
            <a:chOff x="69735" y="1440227"/>
            <a:chExt cx="7485495" cy="1700403"/>
          </a:xfrm>
        </p:grpSpPr>
        <p:pic>
          <p:nvPicPr>
            <p:cNvPr id="8" name="Picture 2" descr="Drone - Free technology icons">
              <a:extLst>
                <a:ext uri="{FF2B5EF4-FFF2-40B4-BE49-F238E27FC236}">
                  <a16:creationId xmlns:a16="http://schemas.microsoft.com/office/drawing/2014/main" id="{6B45F471-EF5A-3FC6-08B5-CB581F0AF5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2849" y="1515030"/>
              <a:ext cx="1625600" cy="16256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Drone - Free technology icons">
              <a:extLst>
                <a:ext uri="{FF2B5EF4-FFF2-40B4-BE49-F238E27FC236}">
                  <a16:creationId xmlns:a16="http://schemas.microsoft.com/office/drawing/2014/main" id="{DA42607F-F5DD-33F2-6466-F25EC12653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1895" y="1488076"/>
              <a:ext cx="1625600" cy="1625600"/>
            </a:xfrm>
            <a:prstGeom prst="rect">
              <a:avLst/>
            </a:prstGeom>
            <a:noFill/>
            <a:extLst>
              <a:ext uri="{909E8E84-426E-40DD-AFC4-6F175D3DCCD1}">
                <a14:hiddenFill xmlns:a14="http://schemas.microsoft.com/office/drawing/2010/main">
                  <a:solidFill>
                    <a:srgbClr val="FFFFFF"/>
                  </a:solidFill>
                </a14:hiddenFill>
              </a:ext>
            </a:extLst>
          </p:spPr>
        </p:pic>
        <p:sp>
          <p:nvSpPr>
            <p:cNvPr id="47" name="Rectangle: Rounded Corners 46">
              <a:extLst>
                <a:ext uri="{FF2B5EF4-FFF2-40B4-BE49-F238E27FC236}">
                  <a16:creationId xmlns:a16="http://schemas.microsoft.com/office/drawing/2014/main" id="{C255ADAE-ADEA-8D19-6319-C30C9461BBFB}"/>
                </a:ext>
              </a:extLst>
            </p:cNvPr>
            <p:cNvSpPr/>
            <p:nvPr/>
          </p:nvSpPr>
          <p:spPr>
            <a:xfrm>
              <a:off x="69735" y="1444903"/>
              <a:ext cx="7485495" cy="1513559"/>
            </a:xfrm>
            <a:prstGeom prst="roundRect">
              <a:avLst/>
            </a:prstGeom>
            <a:noFill/>
            <a:ln w="19050">
              <a:solidFill>
                <a:srgbClr val="FF0000"/>
              </a:solidFill>
              <a:prstDash val="sysDot"/>
              <a:extLst>
                <a:ext uri="{C807C97D-BFC1-408E-A445-0C87EB9F89A2}">
                  <ask:lineSketchStyleProps xmlns:ask="http://schemas.microsoft.com/office/drawing/2018/sketchyshapes" sd="1203670046">
                    <a:custGeom>
                      <a:avLst/>
                      <a:gdLst>
                        <a:gd name="connsiteX0" fmla="*/ 0 w 8262735"/>
                        <a:gd name="connsiteY0" fmla="*/ 449589 h 2697480"/>
                        <a:gd name="connsiteX1" fmla="*/ 449589 w 8262735"/>
                        <a:gd name="connsiteY1" fmla="*/ 0 h 2697480"/>
                        <a:gd name="connsiteX2" fmla="*/ 1089652 w 8262735"/>
                        <a:gd name="connsiteY2" fmla="*/ 0 h 2697480"/>
                        <a:gd name="connsiteX3" fmla="*/ 1729715 w 8262735"/>
                        <a:gd name="connsiteY3" fmla="*/ 0 h 2697480"/>
                        <a:gd name="connsiteX4" fmla="*/ 2222507 w 8262735"/>
                        <a:gd name="connsiteY4" fmla="*/ 0 h 2697480"/>
                        <a:gd name="connsiteX5" fmla="*/ 2862570 w 8262735"/>
                        <a:gd name="connsiteY5" fmla="*/ 0 h 2697480"/>
                        <a:gd name="connsiteX6" fmla="*/ 3576269 w 8262735"/>
                        <a:gd name="connsiteY6" fmla="*/ 0 h 2697480"/>
                        <a:gd name="connsiteX7" fmla="*/ 4142696 w 8262735"/>
                        <a:gd name="connsiteY7" fmla="*/ 0 h 2697480"/>
                        <a:gd name="connsiteX8" fmla="*/ 4488217 w 8262735"/>
                        <a:gd name="connsiteY8" fmla="*/ 0 h 2697480"/>
                        <a:gd name="connsiteX9" fmla="*/ 5201915 w 8262735"/>
                        <a:gd name="connsiteY9" fmla="*/ 0 h 2697480"/>
                        <a:gd name="connsiteX10" fmla="*/ 5547436 w 8262735"/>
                        <a:gd name="connsiteY10" fmla="*/ 0 h 2697480"/>
                        <a:gd name="connsiteX11" fmla="*/ 6113864 w 8262735"/>
                        <a:gd name="connsiteY11" fmla="*/ 0 h 2697480"/>
                        <a:gd name="connsiteX12" fmla="*/ 6606656 w 8262735"/>
                        <a:gd name="connsiteY12" fmla="*/ 0 h 2697480"/>
                        <a:gd name="connsiteX13" fmla="*/ 7320354 w 8262735"/>
                        <a:gd name="connsiteY13" fmla="*/ 0 h 2697480"/>
                        <a:gd name="connsiteX14" fmla="*/ 7813146 w 8262735"/>
                        <a:gd name="connsiteY14" fmla="*/ 0 h 2697480"/>
                        <a:gd name="connsiteX15" fmla="*/ 8262735 w 8262735"/>
                        <a:gd name="connsiteY15" fmla="*/ 449589 h 2697480"/>
                        <a:gd name="connsiteX16" fmla="*/ 8262735 w 8262735"/>
                        <a:gd name="connsiteY16" fmla="*/ 995074 h 2697480"/>
                        <a:gd name="connsiteX17" fmla="*/ 8262735 w 8262735"/>
                        <a:gd name="connsiteY17" fmla="*/ 1612491 h 2697480"/>
                        <a:gd name="connsiteX18" fmla="*/ 8262735 w 8262735"/>
                        <a:gd name="connsiteY18" fmla="*/ 2247891 h 2697480"/>
                        <a:gd name="connsiteX19" fmla="*/ 7813146 w 8262735"/>
                        <a:gd name="connsiteY19" fmla="*/ 2697480 h 2697480"/>
                        <a:gd name="connsiteX20" fmla="*/ 7393990 w 8262735"/>
                        <a:gd name="connsiteY20" fmla="*/ 2697480 h 2697480"/>
                        <a:gd name="connsiteX21" fmla="*/ 7048469 w 8262735"/>
                        <a:gd name="connsiteY21" fmla="*/ 2697480 h 2697480"/>
                        <a:gd name="connsiteX22" fmla="*/ 6334770 w 8262735"/>
                        <a:gd name="connsiteY22" fmla="*/ 2697480 h 2697480"/>
                        <a:gd name="connsiteX23" fmla="*/ 5989250 w 8262735"/>
                        <a:gd name="connsiteY23" fmla="*/ 2697480 h 2697480"/>
                        <a:gd name="connsiteX24" fmla="*/ 5570093 w 8262735"/>
                        <a:gd name="connsiteY24" fmla="*/ 2697480 h 2697480"/>
                        <a:gd name="connsiteX25" fmla="*/ 5150937 w 8262735"/>
                        <a:gd name="connsiteY25" fmla="*/ 2697480 h 2697480"/>
                        <a:gd name="connsiteX26" fmla="*/ 4437238 w 8262735"/>
                        <a:gd name="connsiteY26" fmla="*/ 2697480 h 2697480"/>
                        <a:gd name="connsiteX27" fmla="*/ 4091718 w 8262735"/>
                        <a:gd name="connsiteY27" fmla="*/ 2697480 h 2697480"/>
                        <a:gd name="connsiteX28" fmla="*/ 3525290 w 8262735"/>
                        <a:gd name="connsiteY28" fmla="*/ 2697480 h 2697480"/>
                        <a:gd name="connsiteX29" fmla="*/ 3179769 w 8262735"/>
                        <a:gd name="connsiteY29" fmla="*/ 2697480 h 2697480"/>
                        <a:gd name="connsiteX30" fmla="*/ 2834249 w 8262735"/>
                        <a:gd name="connsiteY30" fmla="*/ 2697480 h 2697480"/>
                        <a:gd name="connsiteX31" fmla="*/ 2488728 w 8262735"/>
                        <a:gd name="connsiteY31" fmla="*/ 2697480 h 2697480"/>
                        <a:gd name="connsiteX32" fmla="*/ 1775029 w 8262735"/>
                        <a:gd name="connsiteY32" fmla="*/ 2697480 h 2697480"/>
                        <a:gd name="connsiteX33" fmla="*/ 1429509 w 8262735"/>
                        <a:gd name="connsiteY33" fmla="*/ 2697480 h 2697480"/>
                        <a:gd name="connsiteX34" fmla="*/ 449589 w 8262735"/>
                        <a:gd name="connsiteY34" fmla="*/ 2697480 h 2697480"/>
                        <a:gd name="connsiteX35" fmla="*/ 0 w 8262735"/>
                        <a:gd name="connsiteY35" fmla="*/ 2247891 h 2697480"/>
                        <a:gd name="connsiteX36" fmla="*/ 0 w 8262735"/>
                        <a:gd name="connsiteY36" fmla="*/ 1612491 h 2697480"/>
                        <a:gd name="connsiteX37" fmla="*/ 0 w 8262735"/>
                        <a:gd name="connsiteY37" fmla="*/ 995074 h 2697480"/>
                        <a:gd name="connsiteX38" fmla="*/ 0 w 8262735"/>
                        <a:gd name="connsiteY38" fmla="*/ 449589 h 2697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262735" h="2697480" extrusionOk="0">
                          <a:moveTo>
                            <a:pt x="0" y="449589"/>
                          </a:moveTo>
                          <a:cubicBezTo>
                            <a:pt x="-54895" y="230644"/>
                            <a:pt x="188568" y="48727"/>
                            <a:pt x="449589" y="0"/>
                          </a:cubicBezTo>
                          <a:cubicBezTo>
                            <a:pt x="641222" y="-70459"/>
                            <a:pt x="840417" y="35194"/>
                            <a:pt x="1089652" y="0"/>
                          </a:cubicBezTo>
                          <a:cubicBezTo>
                            <a:pt x="1338887" y="-35194"/>
                            <a:pt x="1548688" y="31226"/>
                            <a:pt x="1729715" y="0"/>
                          </a:cubicBezTo>
                          <a:cubicBezTo>
                            <a:pt x="1910742" y="-31226"/>
                            <a:pt x="2009361" y="27132"/>
                            <a:pt x="2222507" y="0"/>
                          </a:cubicBezTo>
                          <a:cubicBezTo>
                            <a:pt x="2435653" y="-27132"/>
                            <a:pt x="2688069" y="75560"/>
                            <a:pt x="2862570" y="0"/>
                          </a:cubicBezTo>
                          <a:cubicBezTo>
                            <a:pt x="3037071" y="-75560"/>
                            <a:pt x="3242700" y="64620"/>
                            <a:pt x="3576269" y="0"/>
                          </a:cubicBezTo>
                          <a:cubicBezTo>
                            <a:pt x="3909838" y="-64620"/>
                            <a:pt x="3859925" y="10451"/>
                            <a:pt x="4142696" y="0"/>
                          </a:cubicBezTo>
                          <a:cubicBezTo>
                            <a:pt x="4425467" y="-10451"/>
                            <a:pt x="4382818" y="13688"/>
                            <a:pt x="4488217" y="0"/>
                          </a:cubicBezTo>
                          <a:cubicBezTo>
                            <a:pt x="4593616" y="-13688"/>
                            <a:pt x="4996128" y="61874"/>
                            <a:pt x="5201915" y="0"/>
                          </a:cubicBezTo>
                          <a:cubicBezTo>
                            <a:pt x="5407702" y="-61874"/>
                            <a:pt x="5433428" y="30763"/>
                            <a:pt x="5547436" y="0"/>
                          </a:cubicBezTo>
                          <a:cubicBezTo>
                            <a:pt x="5661444" y="-30763"/>
                            <a:pt x="5891299" y="55219"/>
                            <a:pt x="6113864" y="0"/>
                          </a:cubicBezTo>
                          <a:cubicBezTo>
                            <a:pt x="6336429" y="-55219"/>
                            <a:pt x="6441490" y="38951"/>
                            <a:pt x="6606656" y="0"/>
                          </a:cubicBezTo>
                          <a:cubicBezTo>
                            <a:pt x="6771822" y="-38951"/>
                            <a:pt x="7133035" y="36988"/>
                            <a:pt x="7320354" y="0"/>
                          </a:cubicBezTo>
                          <a:cubicBezTo>
                            <a:pt x="7507673" y="-36988"/>
                            <a:pt x="7705146" y="35344"/>
                            <a:pt x="7813146" y="0"/>
                          </a:cubicBezTo>
                          <a:cubicBezTo>
                            <a:pt x="8004868" y="39407"/>
                            <a:pt x="8309832" y="198427"/>
                            <a:pt x="8262735" y="449589"/>
                          </a:cubicBezTo>
                          <a:cubicBezTo>
                            <a:pt x="8283137" y="604676"/>
                            <a:pt x="8220641" y="744832"/>
                            <a:pt x="8262735" y="995074"/>
                          </a:cubicBezTo>
                          <a:cubicBezTo>
                            <a:pt x="8304829" y="1245316"/>
                            <a:pt x="8257122" y="1475445"/>
                            <a:pt x="8262735" y="1612491"/>
                          </a:cubicBezTo>
                          <a:cubicBezTo>
                            <a:pt x="8268348" y="1749537"/>
                            <a:pt x="8262632" y="2067110"/>
                            <a:pt x="8262735" y="2247891"/>
                          </a:cubicBezTo>
                          <a:cubicBezTo>
                            <a:pt x="8202834" y="2480107"/>
                            <a:pt x="8056519" y="2720645"/>
                            <a:pt x="7813146" y="2697480"/>
                          </a:cubicBezTo>
                          <a:cubicBezTo>
                            <a:pt x="7627130" y="2730733"/>
                            <a:pt x="7585855" y="2672642"/>
                            <a:pt x="7393990" y="2697480"/>
                          </a:cubicBezTo>
                          <a:cubicBezTo>
                            <a:pt x="7202125" y="2722318"/>
                            <a:pt x="7204685" y="2686364"/>
                            <a:pt x="7048469" y="2697480"/>
                          </a:cubicBezTo>
                          <a:cubicBezTo>
                            <a:pt x="6892253" y="2708596"/>
                            <a:pt x="6658424" y="2641544"/>
                            <a:pt x="6334770" y="2697480"/>
                          </a:cubicBezTo>
                          <a:cubicBezTo>
                            <a:pt x="6011116" y="2753416"/>
                            <a:pt x="6077361" y="2682893"/>
                            <a:pt x="5989250" y="2697480"/>
                          </a:cubicBezTo>
                          <a:cubicBezTo>
                            <a:pt x="5901139" y="2712067"/>
                            <a:pt x="5768359" y="2690878"/>
                            <a:pt x="5570093" y="2697480"/>
                          </a:cubicBezTo>
                          <a:cubicBezTo>
                            <a:pt x="5371827" y="2704082"/>
                            <a:pt x="5318281" y="2665759"/>
                            <a:pt x="5150937" y="2697480"/>
                          </a:cubicBezTo>
                          <a:cubicBezTo>
                            <a:pt x="4983593" y="2729201"/>
                            <a:pt x="4721628" y="2649030"/>
                            <a:pt x="4437238" y="2697480"/>
                          </a:cubicBezTo>
                          <a:cubicBezTo>
                            <a:pt x="4152848" y="2745930"/>
                            <a:pt x="4232475" y="2681378"/>
                            <a:pt x="4091718" y="2697480"/>
                          </a:cubicBezTo>
                          <a:cubicBezTo>
                            <a:pt x="3950961" y="2713582"/>
                            <a:pt x="3757395" y="2682026"/>
                            <a:pt x="3525290" y="2697480"/>
                          </a:cubicBezTo>
                          <a:cubicBezTo>
                            <a:pt x="3293185" y="2712934"/>
                            <a:pt x="3321538" y="2687774"/>
                            <a:pt x="3179769" y="2697480"/>
                          </a:cubicBezTo>
                          <a:cubicBezTo>
                            <a:pt x="3038000" y="2707186"/>
                            <a:pt x="2963187" y="2671837"/>
                            <a:pt x="2834249" y="2697480"/>
                          </a:cubicBezTo>
                          <a:cubicBezTo>
                            <a:pt x="2705311" y="2723123"/>
                            <a:pt x="2591610" y="2680031"/>
                            <a:pt x="2488728" y="2697480"/>
                          </a:cubicBezTo>
                          <a:cubicBezTo>
                            <a:pt x="2385846" y="2714929"/>
                            <a:pt x="2063412" y="2661345"/>
                            <a:pt x="1775029" y="2697480"/>
                          </a:cubicBezTo>
                          <a:cubicBezTo>
                            <a:pt x="1486646" y="2733615"/>
                            <a:pt x="1592534" y="2664463"/>
                            <a:pt x="1429509" y="2697480"/>
                          </a:cubicBezTo>
                          <a:cubicBezTo>
                            <a:pt x="1266484" y="2730497"/>
                            <a:pt x="649267" y="2666863"/>
                            <a:pt x="449589" y="2697480"/>
                          </a:cubicBezTo>
                          <a:cubicBezTo>
                            <a:pt x="198133" y="2705446"/>
                            <a:pt x="-22691" y="2459582"/>
                            <a:pt x="0" y="2247891"/>
                          </a:cubicBezTo>
                          <a:cubicBezTo>
                            <a:pt x="-42041" y="1989108"/>
                            <a:pt x="16767" y="1803695"/>
                            <a:pt x="0" y="1612491"/>
                          </a:cubicBezTo>
                          <a:cubicBezTo>
                            <a:pt x="-16767" y="1421287"/>
                            <a:pt x="31997" y="1191509"/>
                            <a:pt x="0" y="995074"/>
                          </a:cubicBezTo>
                          <a:cubicBezTo>
                            <a:pt x="-31997" y="798639"/>
                            <a:pt x="32409" y="639153"/>
                            <a:pt x="0" y="449589"/>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B198B245-C913-045C-297C-73C3913E17F1}"/>
                </a:ext>
              </a:extLst>
            </p:cNvPr>
            <p:cNvSpPr txBox="1"/>
            <p:nvPr/>
          </p:nvSpPr>
          <p:spPr>
            <a:xfrm>
              <a:off x="248722" y="1440227"/>
              <a:ext cx="994952" cy="584775"/>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sz="3200" b="1" dirty="0">
                  <a:solidFill>
                    <a:srgbClr val="FF0000"/>
                  </a:solidFill>
                </a:rPr>
                <a:t>Edge</a:t>
              </a:r>
            </a:p>
          </p:txBody>
        </p:sp>
      </p:grpSp>
      <p:grpSp>
        <p:nvGrpSpPr>
          <p:cNvPr id="8195" name="Group 8194">
            <a:extLst>
              <a:ext uri="{FF2B5EF4-FFF2-40B4-BE49-F238E27FC236}">
                <a16:creationId xmlns:a16="http://schemas.microsoft.com/office/drawing/2014/main" id="{7A431D43-B4CE-ABAE-C5B4-83A8A1F5DC9C}"/>
              </a:ext>
            </a:extLst>
          </p:cNvPr>
          <p:cNvGrpSpPr/>
          <p:nvPr/>
        </p:nvGrpSpPr>
        <p:grpSpPr>
          <a:xfrm>
            <a:off x="7961629" y="480060"/>
            <a:ext cx="3746412" cy="2260993"/>
            <a:chOff x="7961629" y="480060"/>
            <a:chExt cx="3746412" cy="2260993"/>
          </a:xfrm>
        </p:grpSpPr>
        <p:pic>
          <p:nvPicPr>
            <p:cNvPr id="52" name="Picture 6" descr="Call center free vector icons designed by Freepik | Free icons, Vector icon  design, Vector free">
              <a:extLst>
                <a:ext uri="{FF2B5EF4-FFF2-40B4-BE49-F238E27FC236}">
                  <a16:creationId xmlns:a16="http://schemas.microsoft.com/office/drawing/2014/main" id="{79F2A9F3-D6D2-4539-4417-76C6F363A0C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17705" y="994147"/>
              <a:ext cx="956041" cy="956041"/>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8" descr="Bi Icon #333537 - Free Icons Library">
              <a:extLst>
                <a:ext uri="{FF2B5EF4-FFF2-40B4-BE49-F238E27FC236}">
                  <a16:creationId xmlns:a16="http://schemas.microsoft.com/office/drawing/2014/main" id="{FED76BEA-4DC5-8F3F-A3BA-D0680961C75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76946" y="1067887"/>
              <a:ext cx="956041" cy="956041"/>
            </a:xfrm>
            <a:prstGeom prst="rect">
              <a:avLst/>
            </a:prstGeom>
            <a:noFill/>
            <a:extLst>
              <a:ext uri="{909E8E84-426E-40DD-AFC4-6F175D3DCCD1}">
                <a14:hiddenFill xmlns:a14="http://schemas.microsoft.com/office/drawing/2010/main">
                  <a:solidFill>
                    <a:srgbClr val="FFFFFF"/>
                  </a:solidFill>
                </a14:hiddenFill>
              </a:ext>
            </a:extLst>
          </p:spPr>
        </p:pic>
        <p:sp>
          <p:nvSpPr>
            <p:cNvPr id="54" name="Retângulo 26">
              <a:extLst>
                <a:ext uri="{FF2B5EF4-FFF2-40B4-BE49-F238E27FC236}">
                  <a16:creationId xmlns:a16="http://schemas.microsoft.com/office/drawing/2014/main" id="{6B00FCBC-C1D7-5238-6223-D7F5C5E73459}"/>
                </a:ext>
              </a:extLst>
            </p:cNvPr>
            <p:cNvSpPr/>
            <p:nvPr/>
          </p:nvSpPr>
          <p:spPr>
            <a:xfrm>
              <a:off x="7961629" y="480060"/>
              <a:ext cx="3746412" cy="2260993"/>
            </a:xfrm>
            <a:prstGeom prst="rect">
              <a:avLst/>
            </a:prstGeom>
            <a:no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aixaDeTexto 32">
              <a:extLst>
                <a:ext uri="{FF2B5EF4-FFF2-40B4-BE49-F238E27FC236}">
                  <a16:creationId xmlns:a16="http://schemas.microsoft.com/office/drawing/2014/main" id="{C0EE09EB-6827-C6F7-414D-1AEB7339257F}"/>
                </a:ext>
              </a:extLst>
            </p:cNvPr>
            <p:cNvSpPr txBox="1"/>
            <p:nvPr/>
          </p:nvSpPr>
          <p:spPr>
            <a:xfrm>
              <a:off x="10405093" y="1067887"/>
              <a:ext cx="982128" cy="923330"/>
            </a:xfrm>
            <a:prstGeom prst="rect">
              <a:avLst/>
            </a:prstGeom>
            <a:noFill/>
          </p:spPr>
          <p:txBody>
            <a:bodyPr wrap="none" rtlCol="0">
              <a:spAutoFit/>
            </a:bodyPr>
            <a:lstStyle/>
            <a:p>
              <a:r>
                <a:rPr lang="en-US" dirty="0">
                  <a:solidFill>
                    <a:schemeClr val="accent5">
                      <a:lumMod val="50000"/>
                    </a:schemeClr>
                  </a:solidFill>
                </a:rPr>
                <a:t>Location</a:t>
              </a:r>
            </a:p>
            <a:p>
              <a:r>
                <a:rPr lang="en-US" dirty="0">
                  <a:solidFill>
                    <a:schemeClr val="accent5">
                      <a:lumMod val="50000"/>
                    </a:schemeClr>
                  </a:solidFill>
                </a:rPr>
                <a:t>Risk</a:t>
              </a:r>
            </a:p>
            <a:p>
              <a:r>
                <a:rPr lang="en-US" dirty="0">
                  <a:solidFill>
                    <a:schemeClr val="accent5">
                      <a:lumMod val="50000"/>
                    </a:schemeClr>
                  </a:solidFill>
                </a:rPr>
                <a:t>Severity</a:t>
              </a:r>
            </a:p>
          </p:txBody>
        </p:sp>
        <p:sp>
          <p:nvSpPr>
            <p:cNvPr id="56" name="TextBox 55">
              <a:extLst>
                <a:ext uri="{FF2B5EF4-FFF2-40B4-BE49-F238E27FC236}">
                  <a16:creationId xmlns:a16="http://schemas.microsoft.com/office/drawing/2014/main" id="{0BB1CCCC-D2F5-0BEE-9DE2-1A377F5F19BF}"/>
                </a:ext>
              </a:extLst>
            </p:cNvPr>
            <p:cNvSpPr txBox="1"/>
            <p:nvPr/>
          </p:nvSpPr>
          <p:spPr>
            <a:xfrm>
              <a:off x="9986819" y="2084285"/>
              <a:ext cx="1164101" cy="584775"/>
            </a:xfrm>
            <a:prstGeom prst="rect">
              <a:avLst/>
            </a:prstGeom>
            <a:noFill/>
            <a:ln>
              <a:noFill/>
              <a:prstDash val="sysDot"/>
              <a:extLst>
                <a:ext uri="{C807C97D-BFC1-408E-A445-0C87EB9F89A2}">
                  <ask:lineSketchStyleProps xmlns:ask="http://schemas.microsoft.com/office/drawing/2018/sketchyshapes">
                    <ask:type>
                      <ask:lineSketchNone/>
                    </ask:type>
                  </ask:lineSketchStyleProps>
                </a:ext>
              </a:extLst>
            </a:ln>
          </p:spPr>
          <p:txBody>
            <a:bodyPr wrap="none" rtlCol="0">
              <a:spAutoFit/>
            </a:bodyPr>
            <a:lstStyle/>
            <a:p>
              <a:r>
                <a:rPr lang="en-US" sz="3200" b="1" dirty="0">
                  <a:solidFill>
                    <a:schemeClr val="accent5">
                      <a:lumMod val="50000"/>
                    </a:schemeClr>
                  </a:solidFill>
                </a:rPr>
                <a:t>Cloud</a:t>
              </a:r>
            </a:p>
          </p:txBody>
        </p:sp>
      </p:grpSp>
      <p:grpSp>
        <p:nvGrpSpPr>
          <p:cNvPr id="8193" name="Group 8192">
            <a:extLst>
              <a:ext uri="{FF2B5EF4-FFF2-40B4-BE49-F238E27FC236}">
                <a16:creationId xmlns:a16="http://schemas.microsoft.com/office/drawing/2014/main" id="{B7C137B9-CE2F-26A3-0177-A7C1DF9185A2}"/>
              </a:ext>
            </a:extLst>
          </p:cNvPr>
          <p:cNvGrpSpPr/>
          <p:nvPr/>
        </p:nvGrpSpPr>
        <p:grpSpPr>
          <a:xfrm>
            <a:off x="3368449" y="1391275"/>
            <a:ext cx="4749256" cy="936555"/>
            <a:chOff x="3368449" y="1391275"/>
            <a:chExt cx="4749256" cy="936555"/>
          </a:xfrm>
        </p:grpSpPr>
        <p:cxnSp>
          <p:nvCxnSpPr>
            <p:cNvPr id="57" name="Conector de Seta Reta 20">
              <a:extLst>
                <a:ext uri="{FF2B5EF4-FFF2-40B4-BE49-F238E27FC236}">
                  <a16:creationId xmlns:a16="http://schemas.microsoft.com/office/drawing/2014/main" id="{CD30ABDF-549E-C477-DB56-EBFDF5CA97E8}"/>
                </a:ext>
              </a:extLst>
            </p:cNvPr>
            <p:cNvCxnSpPr>
              <a:cxnSpLocks/>
              <a:stCxn id="8" idx="3"/>
              <a:endCxn id="9" idx="1"/>
            </p:cNvCxnSpPr>
            <p:nvPr/>
          </p:nvCxnSpPr>
          <p:spPr>
            <a:xfrm flipV="1">
              <a:off x="3368449" y="2300876"/>
              <a:ext cx="1623446" cy="26954"/>
            </a:xfrm>
            <a:prstGeom prst="straightConnector1">
              <a:avLst/>
            </a:prstGeom>
            <a:ln w="19050">
              <a:solidFill>
                <a:schemeClr val="tx1"/>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58" name="Conector: Curvo 28">
              <a:extLst>
                <a:ext uri="{FF2B5EF4-FFF2-40B4-BE49-F238E27FC236}">
                  <a16:creationId xmlns:a16="http://schemas.microsoft.com/office/drawing/2014/main" id="{6DC188E8-AC8F-1125-C187-292063BD8641}"/>
                </a:ext>
              </a:extLst>
            </p:cNvPr>
            <p:cNvCxnSpPr>
              <a:cxnSpLocks/>
              <a:stCxn id="9" idx="3"/>
              <a:endCxn id="52" idx="1"/>
            </p:cNvCxnSpPr>
            <p:nvPr/>
          </p:nvCxnSpPr>
          <p:spPr>
            <a:xfrm flipV="1">
              <a:off x="6617495" y="1472168"/>
              <a:ext cx="1500210" cy="828708"/>
            </a:xfrm>
            <a:prstGeom prst="curvedConnector3">
              <a:avLst/>
            </a:prstGeom>
            <a:ln w="19050">
              <a:solidFill>
                <a:schemeClr val="accent5">
                  <a:lumMod val="50000"/>
                </a:schemeClr>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63" name="CaixaDeTexto 23">
              <a:extLst>
                <a:ext uri="{FF2B5EF4-FFF2-40B4-BE49-F238E27FC236}">
                  <a16:creationId xmlns:a16="http://schemas.microsoft.com/office/drawing/2014/main" id="{A0A4AFCB-8654-E248-5537-66F436D66325}"/>
                </a:ext>
              </a:extLst>
            </p:cNvPr>
            <p:cNvSpPr txBox="1"/>
            <p:nvPr/>
          </p:nvSpPr>
          <p:spPr>
            <a:xfrm>
              <a:off x="3444442" y="1782198"/>
              <a:ext cx="1359603" cy="369332"/>
            </a:xfrm>
            <a:prstGeom prst="rect">
              <a:avLst/>
            </a:prstGeom>
            <a:noFill/>
          </p:spPr>
          <p:txBody>
            <a:bodyPr wrap="none" rtlCol="0">
              <a:spAutoFit/>
            </a:bodyPr>
            <a:lstStyle/>
            <a:p>
              <a:r>
                <a:rPr lang="en-US" b="1" dirty="0">
                  <a:solidFill>
                    <a:schemeClr val="accent5">
                      <a:lumMod val="50000"/>
                    </a:schemeClr>
                  </a:solidFill>
                </a:rPr>
                <a:t>MQQT/REST</a:t>
              </a:r>
            </a:p>
          </p:txBody>
        </p:sp>
        <p:sp>
          <p:nvSpPr>
            <p:cNvPr id="8192" name="CaixaDeTexto 23">
              <a:extLst>
                <a:ext uri="{FF2B5EF4-FFF2-40B4-BE49-F238E27FC236}">
                  <a16:creationId xmlns:a16="http://schemas.microsoft.com/office/drawing/2014/main" id="{EB6454AE-6EE9-CE6A-AC00-B4DE040DD5CB}"/>
                </a:ext>
              </a:extLst>
            </p:cNvPr>
            <p:cNvSpPr txBox="1"/>
            <p:nvPr/>
          </p:nvSpPr>
          <p:spPr>
            <a:xfrm>
              <a:off x="6176458" y="1391275"/>
              <a:ext cx="1359603" cy="369332"/>
            </a:xfrm>
            <a:prstGeom prst="rect">
              <a:avLst/>
            </a:prstGeom>
            <a:noFill/>
          </p:spPr>
          <p:txBody>
            <a:bodyPr wrap="none" rtlCol="0">
              <a:spAutoFit/>
            </a:bodyPr>
            <a:lstStyle/>
            <a:p>
              <a:r>
                <a:rPr lang="en-US" b="1" dirty="0">
                  <a:solidFill>
                    <a:schemeClr val="accent5">
                      <a:lumMod val="50000"/>
                    </a:schemeClr>
                  </a:solidFill>
                </a:rPr>
                <a:t>MQQT/REST</a:t>
              </a:r>
            </a:p>
          </p:txBody>
        </p:sp>
      </p:grpSp>
      <p:pic>
        <p:nvPicPr>
          <p:cNvPr id="1026" name="Picture 2" descr="Telefone Celular De Android Imagem de Stock Editorial - Ilustração de  androide, desenhos: 61644969">
            <a:extLst>
              <a:ext uri="{FF2B5EF4-FFF2-40B4-BE49-F238E27FC236}">
                <a16:creationId xmlns:a16="http://schemas.microsoft.com/office/drawing/2014/main" id="{CA441054-4B6A-2E58-E067-662E826FE06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9074" t="5167" r="35323" b="13834"/>
          <a:stretch/>
        </p:blipFill>
        <p:spPr bwMode="auto">
          <a:xfrm>
            <a:off x="338211" y="4041060"/>
            <a:ext cx="761523" cy="1332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8693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circle(in)">
                                      <p:cBhvr>
                                        <p:cTn id="12" dur="2000"/>
                                        <p:tgtEl>
                                          <p:spTgt spid="3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8195"/>
                                        </p:tgtEl>
                                        <p:attrNameLst>
                                          <p:attrName>style.visibility</p:attrName>
                                        </p:attrNameLst>
                                      </p:cBhvr>
                                      <p:to>
                                        <p:strVal val="visible"/>
                                      </p:to>
                                    </p:set>
                                    <p:animEffect transition="in" filter="wipe(down)">
                                      <p:cBhvr>
                                        <p:cTn id="17" dur="500"/>
                                        <p:tgtEl>
                                          <p:spTgt spid="819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193"/>
                                        </p:tgtEl>
                                        <p:attrNameLst>
                                          <p:attrName>style.visibility</p:attrName>
                                        </p:attrNameLst>
                                      </p:cBhvr>
                                      <p:to>
                                        <p:strVal val="visible"/>
                                      </p:to>
                                    </p:set>
                                    <p:animEffect transition="in" filter="fade">
                                      <p:cBhvr>
                                        <p:cTn id="22" dur="500"/>
                                        <p:tgtEl>
                                          <p:spTgt spid="8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4255</TotalTime>
  <Words>613</Words>
  <Application>Microsoft Office PowerPoint</Application>
  <PresentationFormat>Widescreen</PresentationFormat>
  <Paragraphs>93</Paragraphs>
  <Slides>22</Slides>
  <Notes>4</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Abadi</vt:lpstr>
      <vt:lpstr>Arial</vt:lpstr>
      <vt:lpstr>Berlin Sans FB Demi</vt:lpstr>
      <vt:lpstr>Calibri</vt:lpstr>
      <vt:lpstr>Office Theme</vt:lpstr>
      <vt:lpstr>Global Classroom (ITA  &amp; TEC)</vt:lpstr>
      <vt:lpstr>PowerPoint Presentation</vt:lpstr>
      <vt:lpstr>Goal of Collaboration</vt:lpstr>
      <vt:lpstr>SDG’s goals</vt:lpstr>
      <vt:lpstr>Professors</vt:lpstr>
      <vt:lpstr>Scenario - Flood</vt:lpstr>
      <vt:lpstr>Scenario - Flood</vt:lpstr>
      <vt:lpstr>PowerPoint Presentation</vt:lpstr>
      <vt:lpstr>Flood Scenario</vt:lpstr>
      <vt:lpstr>PowerPoint Presentation</vt:lpstr>
      <vt:lpstr>PowerPoint Presentation</vt:lpstr>
      <vt:lpstr>PowerPoint Presentation</vt:lpstr>
      <vt:lpstr>PowerPoint Presentation</vt:lpstr>
      <vt:lpstr>Agenda</vt:lpstr>
      <vt:lpstr>Final Presentation</vt:lpstr>
      <vt:lpstr>How do we evaluate the activities?</vt:lpstr>
      <vt:lpstr>PowerPoint Presentation</vt:lpstr>
      <vt:lpstr>PowerPoint Presentation</vt:lpstr>
      <vt:lpstr>Digital Badge</vt:lpstr>
      <vt:lpstr>Icebreaker Activity</vt:lpstr>
      <vt:lpstr>Next steps</vt:lpstr>
      <vt:lpstr>Global Classroom (ITA  &amp; TEC)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Intelligence (TC2023)</dc:title>
  <dc:creator>ALEXANDRE</dc:creator>
  <cp:lastModifiedBy>ALEXANDRE B BARRETO</cp:lastModifiedBy>
  <cp:revision>16</cp:revision>
  <dcterms:created xsi:type="dcterms:W3CDTF">2021-01-13T19:01:52Z</dcterms:created>
  <dcterms:modified xsi:type="dcterms:W3CDTF">2022-11-02T00:50:35Z</dcterms:modified>
</cp:coreProperties>
</file>

<file path=docProps/thumbnail.jpeg>
</file>